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1"/>
    <p:sldMasterId id="2147483689" r:id="rId2"/>
  </p:sldMasterIdLst>
  <p:notesMasterIdLst>
    <p:notesMasterId r:id="rId20"/>
  </p:notesMasterIdLst>
  <p:handoutMasterIdLst>
    <p:handoutMasterId r:id="rId21"/>
  </p:handoutMasterIdLst>
  <p:sldIdLst>
    <p:sldId id="256" r:id="rId3"/>
    <p:sldId id="269" r:id="rId4"/>
    <p:sldId id="270" r:id="rId5"/>
    <p:sldId id="271" r:id="rId6"/>
    <p:sldId id="272" r:id="rId7"/>
    <p:sldId id="260" r:id="rId8"/>
    <p:sldId id="257" r:id="rId9"/>
    <p:sldId id="258" r:id="rId10"/>
    <p:sldId id="259" r:id="rId11"/>
    <p:sldId id="261" r:id="rId12"/>
    <p:sldId id="262" r:id="rId13"/>
    <p:sldId id="263" r:id="rId14"/>
    <p:sldId id="264" r:id="rId15"/>
    <p:sldId id="265" r:id="rId16"/>
    <p:sldId id="266" r:id="rId17"/>
    <p:sldId id="267" r:id="rId18"/>
    <p:sldId id="268" r:id="rId19"/>
  </p:sldIdLst>
  <p:sldSz cx="12192000" cy="6858000"/>
  <p:notesSz cx="6858000" cy="9144000"/>
  <p:defaultTextStyle>
    <a:defPPr>
      <a:defRPr lang="en-US"/>
    </a:defPPr>
    <a:lvl1pPr algn="l" rtl="0" eaLnBrk="0" fontAlgn="base" hangingPunct="0">
      <a:spcBef>
        <a:spcPct val="0"/>
      </a:spcBef>
      <a:spcAft>
        <a:spcPct val="0"/>
      </a:spcAft>
      <a:defRPr kern="1200">
        <a:solidFill>
          <a:srgbClr val="000099"/>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rgbClr val="000099"/>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rgbClr val="000099"/>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rgbClr val="000099"/>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rgbClr val="000099"/>
        </a:solidFill>
        <a:latin typeface="Arial" panose="020B0604020202020204" pitchFamily="34" charset="0"/>
        <a:ea typeface="+mn-ea"/>
        <a:cs typeface="+mn-cs"/>
      </a:defRPr>
    </a:lvl5pPr>
    <a:lvl6pPr marL="2286000" algn="l" defTabSz="914400" rtl="0" eaLnBrk="1" latinLnBrk="0" hangingPunct="1">
      <a:defRPr kern="1200">
        <a:solidFill>
          <a:srgbClr val="000099"/>
        </a:solidFill>
        <a:latin typeface="Arial" panose="020B0604020202020204" pitchFamily="34" charset="0"/>
        <a:ea typeface="+mn-ea"/>
        <a:cs typeface="+mn-cs"/>
      </a:defRPr>
    </a:lvl6pPr>
    <a:lvl7pPr marL="2743200" algn="l" defTabSz="914400" rtl="0" eaLnBrk="1" latinLnBrk="0" hangingPunct="1">
      <a:defRPr kern="1200">
        <a:solidFill>
          <a:srgbClr val="000099"/>
        </a:solidFill>
        <a:latin typeface="Arial" panose="020B0604020202020204" pitchFamily="34" charset="0"/>
        <a:ea typeface="+mn-ea"/>
        <a:cs typeface="+mn-cs"/>
      </a:defRPr>
    </a:lvl7pPr>
    <a:lvl8pPr marL="3200400" algn="l" defTabSz="914400" rtl="0" eaLnBrk="1" latinLnBrk="0" hangingPunct="1">
      <a:defRPr kern="1200">
        <a:solidFill>
          <a:srgbClr val="000099"/>
        </a:solidFill>
        <a:latin typeface="Arial" panose="020B0604020202020204" pitchFamily="34" charset="0"/>
        <a:ea typeface="+mn-ea"/>
        <a:cs typeface="+mn-cs"/>
      </a:defRPr>
    </a:lvl8pPr>
    <a:lvl9pPr marL="3657600" algn="l" defTabSz="914400" rtl="0" eaLnBrk="1" latinLnBrk="0" hangingPunct="1">
      <a:defRPr kern="1200">
        <a:solidFill>
          <a:srgbClr val="000099"/>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userDrawn="1">
          <p15:clr>
            <a:srgbClr val="A4A3A4"/>
          </p15:clr>
        </p15:guide>
        <p15:guide id="2" pos="7679"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99"/>
    <a:srgbClr val="FF0000"/>
    <a:srgbClr val="ED969E"/>
    <a:srgbClr val="FFAAB8"/>
    <a:srgbClr val="FF7C80"/>
    <a:srgbClr val="FF5050"/>
    <a:srgbClr val="0099FF"/>
    <a:srgbClr val="FF3300"/>
    <a:srgbClr val="4D4D4D"/>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18" autoAdjust="0"/>
    <p:restoredTop sz="95937" autoAdjust="0"/>
  </p:normalViewPr>
  <p:slideViewPr>
    <p:cSldViewPr snapToGrid="0">
      <p:cViewPr varScale="1">
        <p:scale>
          <a:sx n="114" d="100"/>
          <a:sy n="114" d="100"/>
        </p:scale>
        <p:origin x="192" y="232"/>
      </p:cViewPr>
      <p:guideLst>
        <p:guide orient="horz"/>
        <p:guide pos="767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5" d="100"/>
          <a:sy n="55" d="100"/>
        </p:scale>
        <p:origin x="-1746"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Comic Sans MS" pitchFamily="66" charset="0"/>
              </a:defRPr>
            </a:lvl1pPr>
          </a:lstStyle>
          <a:p>
            <a:pPr>
              <a:defRPr/>
            </a:pPr>
            <a:endParaRPr lang="en-US"/>
          </a:p>
        </p:txBody>
      </p:sp>
      <p:sp>
        <p:nvSpPr>
          <p:cNvPr id="2355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Comic Sans MS" pitchFamily="66" charset="0"/>
              </a:defRPr>
            </a:lvl1pPr>
          </a:lstStyle>
          <a:p>
            <a:pPr>
              <a:defRPr/>
            </a:pPr>
            <a:endParaRPr lang="en-US"/>
          </a:p>
        </p:txBody>
      </p:sp>
      <p:sp>
        <p:nvSpPr>
          <p:cNvPr id="2355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Comic Sans MS" pitchFamily="66" charset="0"/>
              </a:defRPr>
            </a:lvl1pPr>
          </a:lstStyle>
          <a:p>
            <a:pPr>
              <a:defRPr/>
            </a:pPr>
            <a:endParaRPr lang="en-US"/>
          </a:p>
        </p:txBody>
      </p:sp>
      <p:sp>
        <p:nvSpPr>
          <p:cNvPr id="2355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Comic Sans MS" panose="030F0702030302020204" pitchFamily="66" charset="0"/>
              </a:defRPr>
            </a:lvl1pPr>
          </a:lstStyle>
          <a:p>
            <a:pPr>
              <a:defRPr/>
            </a:pPr>
            <a:fld id="{929104F0-A5E7-4556-B3D7-0E67C627BE13}"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Comic Sans MS" pitchFamily="66" charset="0"/>
              </a:defRPr>
            </a:lvl1pPr>
          </a:lstStyle>
          <a:p>
            <a:pPr>
              <a:defRPr/>
            </a:pPr>
            <a:endParaRPr lang="en-US"/>
          </a:p>
        </p:txBody>
      </p:sp>
      <p:sp>
        <p:nvSpPr>
          <p:cNvPr id="46083"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Comic Sans MS" pitchFamily="66" charset="0"/>
              </a:defRPr>
            </a:lvl1pPr>
          </a:lstStyle>
          <a:p>
            <a:pPr>
              <a:defRPr/>
            </a:pPr>
            <a:endParaRPr lang="en-US"/>
          </a:p>
        </p:txBody>
      </p:sp>
      <p:sp>
        <p:nvSpPr>
          <p:cNvPr id="2052" name="Rectangle 1028"/>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5"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6086"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Comic Sans MS" pitchFamily="66" charset="0"/>
              </a:defRPr>
            </a:lvl1pPr>
          </a:lstStyle>
          <a:p>
            <a:pPr>
              <a:defRPr/>
            </a:pPr>
            <a:endParaRPr lang="en-US"/>
          </a:p>
        </p:txBody>
      </p:sp>
      <p:sp>
        <p:nvSpPr>
          <p:cNvPr id="46087"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Comic Sans MS" panose="030F0702030302020204" pitchFamily="66" charset="0"/>
              </a:defRPr>
            </a:lvl1pPr>
          </a:lstStyle>
          <a:p>
            <a:pPr>
              <a:defRPr/>
            </a:pPr>
            <a:fld id="{7BF5C72D-BA8C-45EC-AB69-3D922A5C72B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3513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dirty="0"/>
              <a:t>Click to edit Master title style</a:t>
            </a:r>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BC5A868-A726-8F47-A34A-808518C2ED0F}"/>
              </a:ext>
            </a:extLst>
          </p:cNvPr>
          <p:cNvSpPr>
            <a:spLocks noGrp="1"/>
          </p:cNvSpPr>
          <p:nvPr>
            <p:ph type="dt" sz="half" idx="10"/>
          </p:nvPr>
        </p:nvSpPr>
        <p:spPr>
          <a:xfrm>
            <a:off x="838200" y="6356350"/>
            <a:ext cx="27432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5" name="Footer Placeholder 4">
            <a:extLst>
              <a:ext uri="{FF2B5EF4-FFF2-40B4-BE49-F238E27FC236}">
                <a16:creationId xmlns:a16="http://schemas.microsoft.com/office/drawing/2014/main" id="{EE553FC7-CA90-B44A-ADF7-9350D839D708}"/>
              </a:ext>
            </a:extLst>
          </p:cNvPr>
          <p:cNvSpPr>
            <a:spLocks noGrp="1"/>
          </p:cNvSpPr>
          <p:nvPr>
            <p:ph type="ftr" sz="quarter" idx="11"/>
          </p:nvPr>
        </p:nvSpPr>
        <p:spPr>
          <a:xfrm>
            <a:off x="4038600" y="6356350"/>
            <a:ext cx="41148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5BBEE932-82BF-3B4C-AB0E-E9A4166E4AAF}"/>
              </a:ext>
            </a:extLst>
          </p:cNvPr>
          <p:cNvSpPr>
            <a:spLocks noGrp="1"/>
          </p:cNvSpPr>
          <p:nvPr>
            <p:ph type="sldNum" sz="quarter" idx="12"/>
          </p:nvPr>
        </p:nvSpPr>
        <p:spPr>
          <a:xfrm>
            <a:off x="8610600" y="6356350"/>
            <a:ext cx="2743200" cy="365125"/>
          </a:xfrm>
          <a:prstGeom prst="rect">
            <a:avLst/>
          </a:prstGeom>
        </p:spPr>
        <p:txBody>
          <a:bodyPr/>
          <a:lstStyle>
            <a:lvl1pPr>
              <a:defRPr b="0" i="0">
                <a:latin typeface="Calibri" panose="020F0502020204030204" pitchFamily="34" charset="0"/>
              </a:defRPr>
            </a:lvl1pPr>
          </a:lstStyle>
          <a:p>
            <a:pPr>
              <a:defRPr/>
            </a:pPr>
            <a:fld id="{420BEC62-70E2-6642-8C63-BAA9A32FF28E}" type="slidenum">
              <a:rPr lang="en-US" altLang="en-US"/>
              <a:pPr>
                <a:defRPr/>
              </a:pPr>
              <a:t>‹#›</a:t>
            </a:fld>
            <a:endParaRPr lang="en-US" altLang="en-US"/>
          </a:p>
        </p:txBody>
      </p:sp>
    </p:spTree>
    <p:extLst>
      <p:ext uri="{BB962C8B-B14F-4D97-AF65-F5344CB8AC3E}">
        <p14:creationId xmlns:p14="http://schemas.microsoft.com/office/powerpoint/2010/main" val="257079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F553C32-96DA-FD44-A436-F7B0740D33B9}"/>
              </a:ext>
            </a:extLst>
          </p:cNvPr>
          <p:cNvSpPr>
            <a:spLocks noGrp="1"/>
          </p:cNvSpPr>
          <p:nvPr>
            <p:ph type="dt" sz="half" idx="10"/>
          </p:nvPr>
        </p:nvSpPr>
        <p:spPr>
          <a:xfrm>
            <a:off x="838200" y="6356350"/>
            <a:ext cx="27432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5" name="Footer Placeholder 4">
            <a:extLst>
              <a:ext uri="{FF2B5EF4-FFF2-40B4-BE49-F238E27FC236}">
                <a16:creationId xmlns:a16="http://schemas.microsoft.com/office/drawing/2014/main" id="{8FE6E859-CDDD-C54B-8080-A00A33EFDFDE}"/>
              </a:ext>
            </a:extLst>
          </p:cNvPr>
          <p:cNvSpPr>
            <a:spLocks noGrp="1"/>
          </p:cNvSpPr>
          <p:nvPr>
            <p:ph type="ftr" sz="quarter" idx="11"/>
          </p:nvPr>
        </p:nvSpPr>
        <p:spPr>
          <a:xfrm>
            <a:off x="4038600" y="6356350"/>
            <a:ext cx="41148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23498D82-7DC8-B44E-8F22-D0771855DDAE}"/>
              </a:ext>
            </a:extLst>
          </p:cNvPr>
          <p:cNvSpPr>
            <a:spLocks noGrp="1"/>
          </p:cNvSpPr>
          <p:nvPr>
            <p:ph type="sldNum" sz="quarter" idx="12"/>
          </p:nvPr>
        </p:nvSpPr>
        <p:spPr>
          <a:xfrm>
            <a:off x="8610600" y="6356350"/>
            <a:ext cx="2743200" cy="365125"/>
          </a:xfrm>
          <a:prstGeom prst="rect">
            <a:avLst/>
          </a:prstGeom>
        </p:spPr>
        <p:txBody>
          <a:bodyPr/>
          <a:lstStyle>
            <a:lvl1pPr>
              <a:defRPr b="0" i="0">
                <a:latin typeface="Calibri" panose="020F0502020204030204" pitchFamily="34" charset="0"/>
              </a:defRPr>
            </a:lvl1pPr>
          </a:lstStyle>
          <a:p>
            <a:pPr>
              <a:defRPr/>
            </a:pPr>
            <a:fld id="{7EA7F1E7-9E4F-4D4B-844F-24089A99FFAB}" type="slidenum">
              <a:rPr lang="en-US" altLang="en-US"/>
              <a:pPr>
                <a:defRPr/>
              </a:pPr>
              <a:t>‹#›</a:t>
            </a:fld>
            <a:endParaRPr lang="en-US" altLang="en-US"/>
          </a:p>
        </p:txBody>
      </p:sp>
    </p:spTree>
    <p:extLst>
      <p:ext uri="{BB962C8B-B14F-4D97-AF65-F5344CB8AC3E}">
        <p14:creationId xmlns:p14="http://schemas.microsoft.com/office/powerpoint/2010/main" val="2405271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28834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9984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365917" y="136525"/>
            <a:ext cx="10515600" cy="1325563"/>
          </a:xfrm>
          <a:prstGeom prst="rect">
            <a:avLst/>
          </a:prstGeom>
        </p:spPr>
        <p:txBody>
          <a:bodyPr/>
          <a:lstStyle/>
          <a:p>
            <a:r>
              <a:rPr lang="en-US"/>
              <a:t>Click to edit Master title style</a:t>
            </a:r>
          </a:p>
        </p:txBody>
      </p:sp>
      <p:sp>
        <p:nvSpPr>
          <p:cNvPr id="3" name="Date Placeholder 3">
            <a:extLst>
              <a:ext uri="{FF2B5EF4-FFF2-40B4-BE49-F238E27FC236}">
                <a16:creationId xmlns:a16="http://schemas.microsoft.com/office/drawing/2014/main" id="{801653AC-00DD-0843-9695-C17220D71DD4}"/>
              </a:ext>
            </a:extLst>
          </p:cNvPr>
          <p:cNvSpPr>
            <a:spLocks noGrp="1"/>
          </p:cNvSpPr>
          <p:nvPr>
            <p:ph type="dt" sz="half" idx="10"/>
          </p:nvPr>
        </p:nvSpPr>
        <p:spPr>
          <a:xfrm>
            <a:off x="838200" y="6356350"/>
            <a:ext cx="27432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4" name="Footer Placeholder 4">
            <a:extLst>
              <a:ext uri="{FF2B5EF4-FFF2-40B4-BE49-F238E27FC236}">
                <a16:creationId xmlns:a16="http://schemas.microsoft.com/office/drawing/2014/main" id="{A9795E4E-84DD-C147-9DD6-B050B5CB8646}"/>
              </a:ext>
            </a:extLst>
          </p:cNvPr>
          <p:cNvSpPr>
            <a:spLocks noGrp="1"/>
          </p:cNvSpPr>
          <p:nvPr>
            <p:ph type="ftr" sz="quarter" idx="11"/>
          </p:nvPr>
        </p:nvSpPr>
        <p:spPr>
          <a:xfrm>
            <a:off x="4038600" y="6356350"/>
            <a:ext cx="41148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5" name="Slide Number Placeholder 5">
            <a:extLst>
              <a:ext uri="{FF2B5EF4-FFF2-40B4-BE49-F238E27FC236}">
                <a16:creationId xmlns:a16="http://schemas.microsoft.com/office/drawing/2014/main" id="{A72CB3C6-6851-7C43-B15D-68AB3BF7A459}"/>
              </a:ext>
            </a:extLst>
          </p:cNvPr>
          <p:cNvSpPr>
            <a:spLocks noGrp="1"/>
          </p:cNvSpPr>
          <p:nvPr>
            <p:ph type="sldNum" sz="quarter" idx="12"/>
          </p:nvPr>
        </p:nvSpPr>
        <p:spPr>
          <a:xfrm>
            <a:off x="8610600" y="6356350"/>
            <a:ext cx="2743200" cy="365125"/>
          </a:xfrm>
          <a:prstGeom prst="rect">
            <a:avLst/>
          </a:prstGeom>
        </p:spPr>
        <p:txBody>
          <a:bodyPr/>
          <a:lstStyle>
            <a:lvl1pPr>
              <a:defRPr b="0" i="0">
                <a:latin typeface="Calibri" panose="020F0502020204030204" pitchFamily="34" charset="0"/>
              </a:defRPr>
            </a:lvl1pPr>
          </a:lstStyle>
          <a:p>
            <a:pPr>
              <a:defRPr/>
            </a:pPr>
            <a:fld id="{DA79DBAC-F664-324F-84E7-CD5C4B558A0A}" type="slidenum">
              <a:rPr lang="en-US" altLang="en-US"/>
              <a:pPr>
                <a:defRPr/>
              </a:pPr>
              <a:t>‹#›</a:t>
            </a:fld>
            <a:endParaRPr lang="en-US" altLang="en-US"/>
          </a:p>
        </p:txBody>
      </p:sp>
    </p:spTree>
    <p:extLst>
      <p:ext uri="{BB962C8B-B14F-4D97-AF65-F5344CB8AC3E}">
        <p14:creationId xmlns:p14="http://schemas.microsoft.com/office/powerpoint/2010/main" val="682565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b="0" i="0">
                <a:latin typeface="Calibri" panose="020F0502020204030204" pitchFamily="34" charset="0"/>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b="0" i="0">
                <a:latin typeface="Calibri" panose="020F0502020204030204" pitchFamily="34" charset="0"/>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b="0" i="0">
                <a:latin typeface="Calibri" panose="020F0502020204030204" pitchFamily="34" charset="0"/>
              </a:defRPr>
            </a:lvl1pPr>
          </a:lstStyle>
          <a:p>
            <a:pPr>
              <a:defRPr/>
            </a:pPr>
            <a:endParaRPr lang="en-US" altLang="en-US"/>
          </a:p>
        </p:txBody>
      </p:sp>
    </p:spTree>
    <p:extLst>
      <p:ext uri="{BB962C8B-B14F-4D97-AF65-F5344CB8AC3E}">
        <p14:creationId xmlns:p14="http://schemas.microsoft.com/office/powerpoint/2010/main" val="42046312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B543C-3FB7-DF45-9836-D4EA039F1A92}"/>
              </a:ext>
            </a:extLst>
          </p:cNvPr>
          <p:cNvSpPr>
            <a:spLocks noGrp="1"/>
          </p:cNvSpPr>
          <p:nvPr>
            <p:ph type="title"/>
          </p:nvPr>
        </p:nvSpPr>
        <p:spPr>
          <a:xfrm>
            <a:off x="914400" y="609600"/>
            <a:ext cx="10363200" cy="1143000"/>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150FFBD1-1B71-DA44-9D22-79591C098063}"/>
              </a:ext>
            </a:extLst>
          </p:cNvPr>
          <p:cNvSpPr>
            <a:spLocks noGrp="1"/>
          </p:cNvSpPr>
          <p:nvPr>
            <p:ph type="dt" sz="half" idx="10"/>
          </p:nvPr>
        </p:nvSpPr>
        <p:spPr>
          <a:xfrm>
            <a:off x="914400" y="6248400"/>
            <a:ext cx="2540000" cy="457200"/>
          </a:xfrm>
          <a:prstGeom prst="rect">
            <a:avLst/>
          </a:prstGeom>
        </p:spPr>
        <p:txBody>
          <a:bodyPr/>
          <a:lstStyle>
            <a:lvl1pPr>
              <a:defRPr b="0" i="0">
                <a:latin typeface="Calibri" panose="020F0502020204030204" pitchFamily="34" charset="0"/>
              </a:defRPr>
            </a:lvl1pPr>
          </a:lstStyle>
          <a:p>
            <a:pPr>
              <a:defRPr/>
            </a:pPr>
            <a:endParaRPr lang="en-US"/>
          </a:p>
        </p:txBody>
      </p:sp>
      <p:sp>
        <p:nvSpPr>
          <p:cNvPr id="4" name="Footer Placeholder 3">
            <a:extLst>
              <a:ext uri="{FF2B5EF4-FFF2-40B4-BE49-F238E27FC236}">
                <a16:creationId xmlns:a16="http://schemas.microsoft.com/office/drawing/2014/main" id="{BB67DFCA-F443-A443-BF90-A94984F514BD}"/>
              </a:ext>
            </a:extLst>
          </p:cNvPr>
          <p:cNvSpPr>
            <a:spLocks noGrp="1"/>
          </p:cNvSpPr>
          <p:nvPr>
            <p:ph type="ftr" sz="quarter" idx="11"/>
          </p:nvPr>
        </p:nvSpPr>
        <p:spPr>
          <a:xfrm>
            <a:off x="4165600" y="6248400"/>
            <a:ext cx="3860800" cy="457200"/>
          </a:xfrm>
          <a:prstGeom prst="rect">
            <a:avLst/>
          </a:prstGeom>
        </p:spPr>
        <p:txBody>
          <a:bodyPr/>
          <a:lstStyle>
            <a:lvl1pPr>
              <a:defRPr b="0" i="0">
                <a:latin typeface="Calibri" panose="020F0502020204030204" pitchFamily="34" charset="0"/>
              </a:defRPr>
            </a:lvl1pPr>
          </a:lstStyle>
          <a:p>
            <a:pPr>
              <a:defRPr/>
            </a:pPr>
            <a:endParaRPr lang="en-US"/>
          </a:p>
        </p:txBody>
      </p:sp>
      <p:sp>
        <p:nvSpPr>
          <p:cNvPr id="5" name="Slide Number Placeholder 4">
            <a:extLst>
              <a:ext uri="{FF2B5EF4-FFF2-40B4-BE49-F238E27FC236}">
                <a16:creationId xmlns:a16="http://schemas.microsoft.com/office/drawing/2014/main" id="{E22D68EE-32B8-4E42-923A-C3DE22DBFFFC}"/>
              </a:ext>
            </a:extLst>
          </p:cNvPr>
          <p:cNvSpPr>
            <a:spLocks noGrp="1"/>
          </p:cNvSpPr>
          <p:nvPr>
            <p:ph type="sldNum" sz="quarter" idx="12"/>
          </p:nvPr>
        </p:nvSpPr>
        <p:spPr>
          <a:xfrm>
            <a:off x="8737600" y="6248400"/>
            <a:ext cx="2540000" cy="457200"/>
          </a:xfrm>
          <a:prstGeom prst="rect">
            <a:avLst/>
          </a:prstGeom>
        </p:spPr>
        <p:txBody>
          <a:bodyPr/>
          <a:lstStyle>
            <a:lvl1pPr>
              <a:defRPr b="0" i="0">
                <a:latin typeface="Calibri" panose="020F0502020204030204" pitchFamily="34" charset="0"/>
              </a:defRPr>
            </a:lvl1pPr>
          </a:lstStyle>
          <a:p>
            <a:pPr>
              <a:defRPr/>
            </a:pPr>
            <a:fld id="{AE41E8D6-BFA5-4B50-BC75-79ED501C5C3A}" type="slidenum">
              <a:rPr lang="en-US" altLang="en-US"/>
              <a:pPr>
                <a:defRPr/>
              </a:pPr>
              <a:t>‹#›</a:t>
            </a:fld>
            <a:endParaRPr lang="en-US" altLang="en-US"/>
          </a:p>
        </p:txBody>
      </p:sp>
    </p:spTree>
    <p:extLst>
      <p:ext uri="{BB962C8B-B14F-4D97-AF65-F5344CB8AC3E}">
        <p14:creationId xmlns:p14="http://schemas.microsoft.com/office/powerpoint/2010/main" val="34954172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81E0F-49E8-264A-9C1D-14E0370024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52AD7B1-105D-6845-BA46-D15CB1DCA6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7C095DB-FAB6-8A47-B306-3B654222E98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6AB4260-97A9-7949-8A02-7B0250FE2F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A1A7BC-866C-354A-87B0-7747CF8AFDE4}"/>
              </a:ext>
            </a:extLst>
          </p:cNvPr>
          <p:cNvSpPr>
            <a:spLocks noGrp="1"/>
          </p:cNvSpPr>
          <p:nvPr>
            <p:ph type="sldNum" sz="quarter" idx="12"/>
          </p:nvPr>
        </p:nvSpPr>
        <p:spPr/>
        <p:txBody>
          <a:bodyPr/>
          <a:lstStyle/>
          <a:p>
            <a:fld id="{DE4C3516-C941-2145-86C0-8A86151D0961}" type="slidenum">
              <a:t>‹#›</a:t>
            </a:fld>
            <a:endParaRPr lang="en-US"/>
          </a:p>
        </p:txBody>
      </p:sp>
    </p:spTree>
    <p:extLst>
      <p:ext uri="{BB962C8B-B14F-4D97-AF65-F5344CB8AC3E}">
        <p14:creationId xmlns:p14="http://schemas.microsoft.com/office/powerpoint/2010/main" val="2977664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F8C03-96E7-F14C-887C-133D41FAB0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69D038-B179-EF46-A34D-979B953428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594962-2166-1B44-A3C0-E0A6E698AB5F}"/>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BDB88A87-39D8-2640-8780-5BCB71E3DC12}"/>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30B1EE2D-D8D1-0141-953B-B82E53F3E09A}"/>
              </a:ext>
            </a:extLst>
          </p:cNvPr>
          <p:cNvSpPr>
            <a:spLocks noGrp="1"/>
          </p:cNvSpPr>
          <p:nvPr>
            <p:ph type="sldNum" sz="quarter" idx="12"/>
          </p:nvPr>
        </p:nvSpPr>
        <p:spPr/>
        <p:txBody>
          <a:bodyPr/>
          <a:lstStyle/>
          <a:p>
            <a:pPr>
              <a:defRPr/>
            </a:pPr>
            <a:fld id="{866C470F-D456-A342-88DF-8F5EE3781445}" type="slidenum">
              <a:rPr lang="en-US" altLang="en-US"/>
              <a:pPr>
                <a:defRPr/>
              </a:pPr>
              <a:t>‹#›</a:t>
            </a:fld>
            <a:endParaRPr lang="en-US" altLang="en-US"/>
          </a:p>
        </p:txBody>
      </p:sp>
    </p:spTree>
    <p:extLst>
      <p:ext uri="{BB962C8B-B14F-4D97-AF65-F5344CB8AC3E}">
        <p14:creationId xmlns:p14="http://schemas.microsoft.com/office/powerpoint/2010/main" val="7443535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485DF-2899-DF40-BB2F-2D88950D4C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D617EC3-DB42-514F-B841-61B99379C2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1CF16E9-00B5-BD45-8394-4E4CAC40888B}"/>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9BA5005B-5A7B-6E4F-81FA-A0C902033100}"/>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B72CEE9F-D368-F44E-B86F-EADE3EF10FBE}"/>
              </a:ext>
            </a:extLst>
          </p:cNvPr>
          <p:cNvSpPr>
            <a:spLocks noGrp="1"/>
          </p:cNvSpPr>
          <p:nvPr>
            <p:ph type="sldNum" sz="quarter" idx="12"/>
          </p:nvPr>
        </p:nvSpPr>
        <p:spPr/>
        <p:txBody>
          <a:bodyPr/>
          <a:lstStyle/>
          <a:p>
            <a:pPr>
              <a:defRPr/>
            </a:pPr>
            <a:fld id="{DBDB277D-C2CC-9248-9E2A-A2ABC13AC70F}" type="slidenum">
              <a:rPr lang="en-US" altLang="en-US"/>
              <a:pPr>
                <a:defRPr/>
              </a:pPr>
              <a:t>‹#›</a:t>
            </a:fld>
            <a:endParaRPr lang="en-US" altLang="en-US"/>
          </a:p>
        </p:txBody>
      </p:sp>
    </p:spTree>
    <p:extLst>
      <p:ext uri="{BB962C8B-B14F-4D97-AF65-F5344CB8AC3E}">
        <p14:creationId xmlns:p14="http://schemas.microsoft.com/office/powerpoint/2010/main" val="461726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1DD250F-4B84-514F-ACBB-50F05CED9D16}"/>
              </a:ext>
            </a:extLst>
          </p:cNvPr>
          <p:cNvSpPr>
            <a:spLocks noGrp="1"/>
          </p:cNvSpPr>
          <p:nvPr>
            <p:ph type="dt" sz="half" idx="10"/>
          </p:nvPr>
        </p:nvSpPr>
        <p:spPr>
          <a:xfrm>
            <a:off x="838200" y="6356350"/>
            <a:ext cx="27432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5" name="Footer Placeholder 4">
            <a:extLst>
              <a:ext uri="{FF2B5EF4-FFF2-40B4-BE49-F238E27FC236}">
                <a16:creationId xmlns:a16="http://schemas.microsoft.com/office/drawing/2014/main" id="{14E78D89-9FCC-E84E-9EBD-A17054C609A5}"/>
              </a:ext>
            </a:extLst>
          </p:cNvPr>
          <p:cNvSpPr>
            <a:spLocks noGrp="1"/>
          </p:cNvSpPr>
          <p:nvPr>
            <p:ph type="ftr" sz="quarter" idx="11"/>
          </p:nvPr>
        </p:nvSpPr>
        <p:spPr>
          <a:xfrm>
            <a:off x="4038600" y="6356350"/>
            <a:ext cx="41148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EA3AA849-3CB7-884C-B44E-1D7A3480F713}"/>
              </a:ext>
            </a:extLst>
          </p:cNvPr>
          <p:cNvSpPr>
            <a:spLocks noGrp="1"/>
          </p:cNvSpPr>
          <p:nvPr>
            <p:ph type="sldNum" sz="quarter" idx="12"/>
          </p:nvPr>
        </p:nvSpPr>
        <p:spPr>
          <a:xfrm>
            <a:off x="8610600" y="6356350"/>
            <a:ext cx="2743200" cy="365125"/>
          </a:xfrm>
          <a:prstGeom prst="rect">
            <a:avLst/>
          </a:prstGeom>
        </p:spPr>
        <p:txBody>
          <a:bodyPr/>
          <a:lstStyle>
            <a:lvl1pPr>
              <a:defRPr b="0" i="0">
                <a:latin typeface="Calibri" panose="020F0502020204030204" pitchFamily="34" charset="0"/>
              </a:defRPr>
            </a:lvl1pPr>
          </a:lstStyle>
          <a:p>
            <a:pPr>
              <a:defRPr/>
            </a:pPr>
            <a:fld id="{866C470F-D456-A342-88DF-8F5EE3781445}" type="slidenum">
              <a:rPr lang="en-US" altLang="en-US"/>
              <a:pPr>
                <a:defRPr/>
              </a:pPr>
              <a:t>‹#›</a:t>
            </a:fld>
            <a:endParaRPr lang="en-US" altLang="en-US"/>
          </a:p>
        </p:txBody>
      </p:sp>
    </p:spTree>
    <p:extLst>
      <p:ext uri="{BB962C8B-B14F-4D97-AF65-F5344CB8AC3E}">
        <p14:creationId xmlns:p14="http://schemas.microsoft.com/office/powerpoint/2010/main" val="42438465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ADE93-611B-CE4A-9C5E-3E79179EF0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C7213F-072D-DE46-9CD5-1D480A9D537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A75A4AF-CD3A-CA4B-B889-D92AD27F950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F811DA1-A943-F74E-973D-22FB63B85E9A}"/>
              </a:ext>
            </a:extLst>
          </p:cNvPr>
          <p:cNvSpPr>
            <a:spLocks noGrp="1"/>
          </p:cNvSpPr>
          <p:nvPr>
            <p:ph type="dt" sz="half" idx="10"/>
          </p:nvPr>
        </p:nvSpPr>
        <p:spPr/>
        <p:txBody>
          <a:bodyPr/>
          <a:lstStyle/>
          <a:p>
            <a:pPr>
              <a:defRPr/>
            </a:pPr>
            <a:endParaRPr lang="en-US" altLang="en-US"/>
          </a:p>
        </p:txBody>
      </p:sp>
      <p:sp>
        <p:nvSpPr>
          <p:cNvPr id="6" name="Footer Placeholder 5">
            <a:extLst>
              <a:ext uri="{FF2B5EF4-FFF2-40B4-BE49-F238E27FC236}">
                <a16:creationId xmlns:a16="http://schemas.microsoft.com/office/drawing/2014/main" id="{23213D3A-D2BD-2549-A348-E44A9B4483A2}"/>
              </a:ext>
            </a:extLst>
          </p:cNvPr>
          <p:cNvSpPr>
            <a:spLocks noGrp="1"/>
          </p:cNvSpPr>
          <p:nvPr>
            <p:ph type="ftr" sz="quarter" idx="11"/>
          </p:nvPr>
        </p:nvSpPr>
        <p:spPr/>
        <p:txBody>
          <a:bodyPr/>
          <a:lstStyle/>
          <a:p>
            <a:pPr>
              <a:defRPr/>
            </a:pPr>
            <a:endParaRPr lang="en-US" altLang="en-US"/>
          </a:p>
        </p:txBody>
      </p:sp>
      <p:sp>
        <p:nvSpPr>
          <p:cNvPr id="7" name="Slide Number Placeholder 6">
            <a:extLst>
              <a:ext uri="{FF2B5EF4-FFF2-40B4-BE49-F238E27FC236}">
                <a16:creationId xmlns:a16="http://schemas.microsoft.com/office/drawing/2014/main" id="{A2E3C083-3664-BF40-85F8-AA0C5BC542E8}"/>
              </a:ext>
            </a:extLst>
          </p:cNvPr>
          <p:cNvSpPr>
            <a:spLocks noGrp="1"/>
          </p:cNvSpPr>
          <p:nvPr>
            <p:ph type="sldNum" sz="quarter" idx="12"/>
          </p:nvPr>
        </p:nvSpPr>
        <p:spPr/>
        <p:txBody>
          <a:bodyPr/>
          <a:lstStyle/>
          <a:p>
            <a:pPr>
              <a:defRPr/>
            </a:pPr>
            <a:fld id="{1599202C-A6CF-6A47-BD7F-287E4D49C27C}" type="slidenum">
              <a:rPr lang="en-US" altLang="en-US"/>
              <a:pPr>
                <a:defRPr/>
              </a:pPr>
              <a:t>‹#›</a:t>
            </a:fld>
            <a:endParaRPr lang="en-US" altLang="en-US"/>
          </a:p>
        </p:txBody>
      </p:sp>
    </p:spTree>
    <p:extLst>
      <p:ext uri="{BB962C8B-B14F-4D97-AF65-F5344CB8AC3E}">
        <p14:creationId xmlns:p14="http://schemas.microsoft.com/office/powerpoint/2010/main" val="26866298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0893C-F3DE-1C42-9A75-CFF9B848440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715F402-E3D8-8646-BB70-23C1F63F8D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B32788A-4AF7-5147-8C4E-F295EA65923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685049B-E43F-2345-9D48-1E37E0AC47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9A60A8F-8B3E-2148-9126-3C6F798CA61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DB8D4D0-E833-F048-B1BB-FE79C7ACD0C0}"/>
              </a:ext>
            </a:extLst>
          </p:cNvPr>
          <p:cNvSpPr>
            <a:spLocks noGrp="1"/>
          </p:cNvSpPr>
          <p:nvPr>
            <p:ph type="dt" sz="half" idx="10"/>
          </p:nvPr>
        </p:nvSpPr>
        <p:spPr/>
        <p:txBody>
          <a:bodyPr/>
          <a:lstStyle/>
          <a:p>
            <a:pPr>
              <a:defRPr/>
            </a:pPr>
            <a:endParaRPr lang="en-US" altLang="en-US"/>
          </a:p>
        </p:txBody>
      </p:sp>
      <p:sp>
        <p:nvSpPr>
          <p:cNvPr id="8" name="Footer Placeholder 7">
            <a:extLst>
              <a:ext uri="{FF2B5EF4-FFF2-40B4-BE49-F238E27FC236}">
                <a16:creationId xmlns:a16="http://schemas.microsoft.com/office/drawing/2014/main" id="{FD427FFF-C502-8B4F-BE40-13F63DD7A664}"/>
              </a:ext>
            </a:extLst>
          </p:cNvPr>
          <p:cNvSpPr>
            <a:spLocks noGrp="1"/>
          </p:cNvSpPr>
          <p:nvPr>
            <p:ph type="ftr" sz="quarter" idx="11"/>
          </p:nvPr>
        </p:nvSpPr>
        <p:spPr/>
        <p:txBody>
          <a:bodyPr/>
          <a:lstStyle/>
          <a:p>
            <a:pPr>
              <a:defRPr/>
            </a:pPr>
            <a:endParaRPr lang="en-US" altLang="en-US"/>
          </a:p>
        </p:txBody>
      </p:sp>
      <p:sp>
        <p:nvSpPr>
          <p:cNvPr id="9" name="Slide Number Placeholder 8">
            <a:extLst>
              <a:ext uri="{FF2B5EF4-FFF2-40B4-BE49-F238E27FC236}">
                <a16:creationId xmlns:a16="http://schemas.microsoft.com/office/drawing/2014/main" id="{8CF0488B-880A-1343-B427-A1AD88598D5B}"/>
              </a:ext>
            </a:extLst>
          </p:cNvPr>
          <p:cNvSpPr>
            <a:spLocks noGrp="1"/>
          </p:cNvSpPr>
          <p:nvPr>
            <p:ph type="sldNum" sz="quarter" idx="12"/>
          </p:nvPr>
        </p:nvSpPr>
        <p:spPr/>
        <p:txBody>
          <a:bodyPr/>
          <a:lstStyle/>
          <a:p>
            <a:pPr>
              <a:defRPr/>
            </a:pPr>
            <a:fld id="{E00B990C-39EC-7D47-BB4C-83B5E641779A}" type="slidenum">
              <a:rPr lang="en-US" altLang="en-US"/>
              <a:pPr>
                <a:defRPr/>
              </a:pPr>
              <a:t>‹#›</a:t>
            </a:fld>
            <a:endParaRPr lang="en-US" altLang="en-US"/>
          </a:p>
        </p:txBody>
      </p:sp>
    </p:spTree>
    <p:extLst>
      <p:ext uri="{BB962C8B-B14F-4D97-AF65-F5344CB8AC3E}">
        <p14:creationId xmlns:p14="http://schemas.microsoft.com/office/powerpoint/2010/main" val="9698834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A4EC0-82E8-9C4C-B5C4-055A3340AEA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1E9CE09-ECEB-F44C-B9FA-BDA1A6E7B573}"/>
              </a:ext>
            </a:extLst>
          </p:cNvPr>
          <p:cNvSpPr>
            <a:spLocks noGrp="1"/>
          </p:cNvSpPr>
          <p:nvPr>
            <p:ph type="dt" sz="half" idx="10"/>
          </p:nvPr>
        </p:nvSpPr>
        <p:spPr/>
        <p:txBody>
          <a:bodyPr/>
          <a:lstStyle/>
          <a:p>
            <a:pPr>
              <a:defRPr/>
            </a:pPr>
            <a:endParaRPr lang="en-US" altLang="en-US"/>
          </a:p>
        </p:txBody>
      </p:sp>
      <p:sp>
        <p:nvSpPr>
          <p:cNvPr id="4" name="Footer Placeholder 3">
            <a:extLst>
              <a:ext uri="{FF2B5EF4-FFF2-40B4-BE49-F238E27FC236}">
                <a16:creationId xmlns:a16="http://schemas.microsoft.com/office/drawing/2014/main" id="{CCC14C93-7856-F34F-A17B-983F2B8AA751}"/>
              </a:ext>
            </a:extLst>
          </p:cNvPr>
          <p:cNvSpPr>
            <a:spLocks noGrp="1"/>
          </p:cNvSpPr>
          <p:nvPr>
            <p:ph type="ftr" sz="quarter" idx="11"/>
          </p:nvPr>
        </p:nvSpPr>
        <p:spPr/>
        <p:txBody>
          <a:bodyPr/>
          <a:lstStyle/>
          <a:p>
            <a:pPr>
              <a:defRPr/>
            </a:pPr>
            <a:endParaRPr lang="en-US" altLang="en-US"/>
          </a:p>
        </p:txBody>
      </p:sp>
      <p:sp>
        <p:nvSpPr>
          <p:cNvPr id="5" name="Slide Number Placeholder 4">
            <a:extLst>
              <a:ext uri="{FF2B5EF4-FFF2-40B4-BE49-F238E27FC236}">
                <a16:creationId xmlns:a16="http://schemas.microsoft.com/office/drawing/2014/main" id="{88E3014C-8BA2-0A47-9709-4BCB885E0AE5}"/>
              </a:ext>
            </a:extLst>
          </p:cNvPr>
          <p:cNvSpPr>
            <a:spLocks noGrp="1"/>
          </p:cNvSpPr>
          <p:nvPr>
            <p:ph type="sldNum" sz="quarter" idx="12"/>
          </p:nvPr>
        </p:nvSpPr>
        <p:spPr/>
        <p:txBody>
          <a:bodyPr/>
          <a:lstStyle/>
          <a:p>
            <a:pPr>
              <a:defRPr/>
            </a:pPr>
            <a:fld id="{2A8891BB-7896-644D-B4F4-7C190905600F}" type="slidenum">
              <a:rPr lang="en-US" altLang="en-US"/>
              <a:pPr>
                <a:defRPr/>
              </a:pPr>
              <a:t>‹#›</a:t>
            </a:fld>
            <a:endParaRPr lang="en-US" altLang="en-US"/>
          </a:p>
        </p:txBody>
      </p:sp>
    </p:spTree>
    <p:extLst>
      <p:ext uri="{BB962C8B-B14F-4D97-AF65-F5344CB8AC3E}">
        <p14:creationId xmlns:p14="http://schemas.microsoft.com/office/powerpoint/2010/main" val="6137812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240F17-5EB4-6A42-B6E0-179FA51943DC}"/>
              </a:ext>
            </a:extLst>
          </p:cNvPr>
          <p:cNvSpPr>
            <a:spLocks noGrp="1"/>
          </p:cNvSpPr>
          <p:nvPr>
            <p:ph type="dt" sz="half" idx="10"/>
          </p:nvPr>
        </p:nvSpPr>
        <p:spPr/>
        <p:txBody>
          <a:bodyPr/>
          <a:lstStyle/>
          <a:p>
            <a:pPr>
              <a:defRPr/>
            </a:pPr>
            <a:endParaRPr lang="en-US" altLang="en-US"/>
          </a:p>
        </p:txBody>
      </p:sp>
      <p:sp>
        <p:nvSpPr>
          <p:cNvPr id="3" name="Footer Placeholder 2">
            <a:extLst>
              <a:ext uri="{FF2B5EF4-FFF2-40B4-BE49-F238E27FC236}">
                <a16:creationId xmlns:a16="http://schemas.microsoft.com/office/drawing/2014/main" id="{6A8CA6DF-7E4D-0048-AD07-5C954A8E52B7}"/>
              </a:ext>
            </a:extLst>
          </p:cNvPr>
          <p:cNvSpPr>
            <a:spLocks noGrp="1"/>
          </p:cNvSpPr>
          <p:nvPr>
            <p:ph type="ftr" sz="quarter" idx="11"/>
          </p:nvPr>
        </p:nvSpPr>
        <p:spPr/>
        <p:txBody>
          <a:bodyPr/>
          <a:lstStyle/>
          <a:p>
            <a:pPr>
              <a:defRPr/>
            </a:pPr>
            <a:endParaRPr lang="en-US" altLang="en-US"/>
          </a:p>
        </p:txBody>
      </p:sp>
      <p:sp>
        <p:nvSpPr>
          <p:cNvPr id="4" name="Slide Number Placeholder 3">
            <a:extLst>
              <a:ext uri="{FF2B5EF4-FFF2-40B4-BE49-F238E27FC236}">
                <a16:creationId xmlns:a16="http://schemas.microsoft.com/office/drawing/2014/main" id="{2806D19D-A5B9-1145-925D-20036A5B164C}"/>
              </a:ext>
            </a:extLst>
          </p:cNvPr>
          <p:cNvSpPr>
            <a:spLocks noGrp="1"/>
          </p:cNvSpPr>
          <p:nvPr>
            <p:ph type="sldNum" sz="quarter" idx="12"/>
          </p:nvPr>
        </p:nvSpPr>
        <p:spPr>
          <a:xfrm>
            <a:off x="9258782" y="6356349"/>
            <a:ext cx="2743200" cy="365125"/>
          </a:xfrm>
        </p:spPr>
        <p:txBody>
          <a:bodyPr/>
          <a:lstStyle/>
          <a:p>
            <a:pPr>
              <a:defRPr/>
            </a:pPr>
            <a:fld id="{9A050415-C952-3B42-AEBB-F0D5A7AED6A7}" type="slidenum">
              <a:rPr lang="en-US" altLang="en-US"/>
              <a:pPr>
                <a:defRPr/>
              </a:pPr>
              <a:t>‹#›</a:t>
            </a:fld>
            <a:endParaRPr lang="en-US" altLang="en-US"/>
          </a:p>
        </p:txBody>
      </p:sp>
    </p:spTree>
    <p:extLst>
      <p:ext uri="{BB962C8B-B14F-4D97-AF65-F5344CB8AC3E}">
        <p14:creationId xmlns:p14="http://schemas.microsoft.com/office/powerpoint/2010/main" val="32896543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F589A-31E5-AC40-97FE-CE46A5967A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325CF8-521A-D44F-B051-7E244554D6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1DBB23A-A554-FE49-AAB3-E80896E6AE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46F2E5-D7A1-904D-BAF7-94EC60C9DB4A}"/>
              </a:ext>
            </a:extLst>
          </p:cNvPr>
          <p:cNvSpPr>
            <a:spLocks noGrp="1"/>
          </p:cNvSpPr>
          <p:nvPr>
            <p:ph type="dt" sz="half" idx="10"/>
          </p:nvPr>
        </p:nvSpPr>
        <p:spPr/>
        <p:txBody>
          <a:bodyPr/>
          <a:lstStyle/>
          <a:p>
            <a:pPr>
              <a:defRPr/>
            </a:pPr>
            <a:endParaRPr lang="en-US" altLang="en-US"/>
          </a:p>
        </p:txBody>
      </p:sp>
      <p:sp>
        <p:nvSpPr>
          <p:cNvPr id="6" name="Footer Placeholder 5">
            <a:extLst>
              <a:ext uri="{FF2B5EF4-FFF2-40B4-BE49-F238E27FC236}">
                <a16:creationId xmlns:a16="http://schemas.microsoft.com/office/drawing/2014/main" id="{06B81A3C-307E-EC45-B96E-875CBC4C0BD5}"/>
              </a:ext>
            </a:extLst>
          </p:cNvPr>
          <p:cNvSpPr>
            <a:spLocks noGrp="1"/>
          </p:cNvSpPr>
          <p:nvPr>
            <p:ph type="ftr" sz="quarter" idx="11"/>
          </p:nvPr>
        </p:nvSpPr>
        <p:spPr/>
        <p:txBody>
          <a:bodyPr/>
          <a:lstStyle/>
          <a:p>
            <a:pPr>
              <a:defRPr/>
            </a:pPr>
            <a:endParaRPr lang="en-US" altLang="en-US"/>
          </a:p>
        </p:txBody>
      </p:sp>
      <p:sp>
        <p:nvSpPr>
          <p:cNvPr id="7" name="Slide Number Placeholder 6">
            <a:extLst>
              <a:ext uri="{FF2B5EF4-FFF2-40B4-BE49-F238E27FC236}">
                <a16:creationId xmlns:a16="http://schemas.microsoft.com/office/drawing/2014/main" id="{BAE82A6E-F82B-6C4B-85E6-2F712D74ED03}"/>
              </a:ext>
            </a:extLst>
          </p:cNvPr>
          <p:cNvSpPr>
            <a:spLocks noGrp="1"/>
          </p:cNvSpPr>
          <p:nvPr>
            <p:ph type="sldNum" sz="quarter" idx="12"/>
          </p:nvPr>
        </p:nvSpPr>
        <p:spPr/>
        <p:txBody>
          <a:bodyPr/>
          <a:lstStyle/>
          <a:p>
            <a:pPr>
              <a:defRPr/>
            </a:pPr>
            <a:fld id="{61594D89-BBE0-6C44-B922-E15B2610228D}" type="slidenum">
              <a:rPr lang="en-US" altLang="en-US"/>
              <a:pPr>
                <a:defRPr/>
              </a:pPr>
              <a:t>‹#›</a:t>
            </a:fld>
            <a:endParaRPr lang="en-US" altLang="en-US"/>
          </a:p>
        </p:txBody>
      </p:sp>
    </p:spTree>
    <p:extLst>
      <p:ext uri="{BB962C8B-B14F-4D97-AF65-F5344CB8AC3E}">
        <p14:creationId xmlns:p14="http://schemas.microsoft.com/office/powerpoint/2010/main" val="3913417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D9D68-84C5-B846-9A36-55A1403B99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8F81B23-CD1F-A947-B0CA-91869CDF71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48AF5DA-4905-E443-AF01-551CF04ABE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D77E68-D8FD-DC4C-A38A-224F0A7FD9BA}"/>
              </a:ext>
            </a:extLst>
          </p:cNvPr>
          <p:cNvSpPr>
            <a:spLocks noGrp="1"/>
          </p:cNvSpPr>
          <p:nvPr>
            <p:ph type="dt" sz="half" idx="10"/>
          </p:nvPr>
        </p:nvSpPr>
        <p:spPr/>
        <p:txBody>
          <a:bodyPr/>
          <a:lstStyle/>
          <a:p>
            <a:pPr>
              <a:defRPr/>
            </a:pPr>
            <a:endParaRPr lang="en-US" altLang="en-US"/>
          </a:p>
        </p:txBody>
      </p:sp>
      <p:sp>
        <p:nvSpPr>
          <p:cNvPr id="6" name="Footer Placeholder 5">
            <a:extLst>
              <a:ext uri="{FF2B5EF4-FFF2-40B4-BE49-F238E27FC236}">
                <a16:creationId xmlns:a16="http://schemas.microsoft.com/office/drawing/2014/main" id="{B3E57088-D6D2-8145-BBBF-1D567560F724}"/>
              </a:ext>
            </a:extLst>
          </p:cNvPr>
          <p:cNvSpPr>
            <a:spLocks noGrp="1"/>
          </p:cNvSpPr>
          <p:nvPr>
            <p:ph type="ftr" sz="quarter" idx="11"/>
          </p:nvPr>
        </p:nvSpPr>
        <p:spPr/>
        <p:txBody>
          <a:bodyPr/>
          <a:lstStyle/>
          <a:p>
            <a:pPr>
              <a:defRPr/>
            </a:pPr>
            <a:endParaRPr lang="en-US" altLang="en-US"/>
          </a:p>
        </p:txBody>
      </p:sp>
      <p:sp>
        <p:nvSpPr>
          <p:cNvPr id="7" name="Slide Number Placeholder 6">
            <a:extLst>
              <a:ext uri="{FF2B5EF4-FFF2-40B4-BE49-F238E27FC236}">
                <a16:creationId xmlns:a16="http://schemas.microsoft.com/office/drawing/2014/main" id="{70497E24-21DE-0C41-A4CF-500DF7058C25}"/>
              </a:ext>
            </a:extLst>
          </p:cNvPr>
          <p:cNvSpPr>
            <a:spLocks noGrp="1"/>
          </p:cNvSpPr>
          <p:nvPr>
            <p:ph type="sldNum" sz="quarter" idx="12"/>
          </p:nvPr>
        </p:nvSpPr>
        <p:spPr/>
        <p:txBody>
          <a:bodyPr/>
          <a:lstStyle/>
          <a:p>
            <a:pPr>
              <a:defRPr/>
            </a:pPr>
            <a:fld id="{4446512D-DC6E-FB42-A376-946E8984CD13}" type="slidenum">
              <a:rPr lang="en-US" altLang="en-US"/>
              <a:pPr>
                <a:defRPr/>
              </a:pPr>
              <a:t>‹#›</a:t>
            </a:fld>
            <a:endParaRPr lang="en-US" altLang="en-US"/>
          </a:p>
        </p:txBody>
      </p:sp>
    </p:spTree>
    <p:extLst>
      <p:ext uri="{BB962C8B-B14F-4D97-AF65-F5344CB8AC3E}">
        <p14:creationId xmlns:p14="http://schemas.microsoft.com/office/powerpoint/2010/main" val="4002715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1B707-7C45-B742-A82E-48D3ABB74BC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22FA887-57E9-2B4B-826D-CC0AF17670A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A8E8F3-90FE-3E43-A3CE-F298F1A0C707}"/>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7D99B02D-74E3-BC47-891D-2D504EB409D1}"/>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5C52993C-DF3D-7B41-B7DE-15F0A1A9462A}"/>
              </a:ext>
            </a:extLst>
          </p:cNvPr>
          <p:cNvSpPr>
            <a:spLocks noGrp="1"/>
          </p:cNvSpPr>
          <p:nvPr>
            <p:ph type="sldNum" sz="quarter" idx="12"/>
          </p:nvPr>
        </p:nvSpPr>
        <p:spPr/>
        <p:txBody>
          <a:bodyPr/>
          <a:lstStyle/>
          <a:p>
            <a:pPr>
              <a:defRPr/>
            </a:pPr>
            <a:fld id="{420BEC62-70E2-6642-8C63-BAA9A32FF28E}" type="slidenum">
              <a:rPr lang="en-US" altLang="en-US"/>
              <a:pPr>
                <a:defRPr/>
              </a:pPr>
              <a:t>‹#›</a:t>
            </a:fld>
            <a:endParaRPr lang="en-US" altLang="en-US"/>
          </a:p>
        </p:txBody>
      </p:sp>
    </p:spTree>
    <p:extLst>
      <p:ext uri="{BB962C8B-B14F-4D97-AF65-F5344CB8AC3E}">
        <p14:creationId xmlns:p14="http://schemas.microsoft.com/office/powerpoint/2010/main" val="23455966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E785F3-6FC6-044F-96CE-B19205FC23B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2BE5D76-8A76-8F40-82FD-7FD7AF4F33A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779DFE-1449-CA44-95CA-1B1E2B5C35E2}"/>
              </a:ext>
            </a:extLst>
          </p:cNvPr>
          <p:cNvSpPr>
            <a:spLocks noGrp="1"/>
          </p:cNvSpPr>
          <p:nvPr>
            <p:ph type="dt" sz="half" idx="10"/>
          </p:nvPr>
        </p:nvSpPr>
        <p:spPr/>
        <p:txBody>
          <a:bodyPr/>
          <a:lstStyle/>
          <a:p>
            <a:pPr>
              <a:defRPr/>
            </a:pPr>
            <a:endParaRPr lang="en-US" altLang="en-US"/>
          </a:p>
        </p:txBody>
      </p:sp>
      <p:sp>
        <p:nvSpPr>
          <p:cNvPr id="5" name="Footer Placeholder 4">
            <a:extLst>
              <a:ext uri="{FF2B5EF4-FFF2-40B4-BE49-F238E27FC236}">
                <a16:creationId xmlns:a16="http://schemas.microsoft.com/office/drawing/2014/main" id="{5815B8A2-085E-9440-A21F-29A45A95C893}"/>
              </a:ext>
            </a:extLst>
          </p:cNvPr>
          <p:cNvSpPr>
            <a:spLocks noGrp="1"/>
          </p:cNvSpPr>
          <p:nvPr>
            <p:ph type="ftr" sz="quarter" idx="11"/>
          </p:nvPr>
        </p:nvSpPr>
        <p:spPr/>
        <p:txBody>
          <a:bodyPr/>
          <a:lstStyle/>
          <a:p>
            <a:pPr>
              <a:defRPr/>
            </a:pPr>
            <a:endParaRPr lang="en-US" altLang="en-US"/>
          </a:p>
        </p:txBody>
      </p:sp>
      <p:sp>
        <p:nvSpPr>
          <p:cNvPr id="6" name="Slide Number Placeholder 5">
            <a:extLst>
              <a:ext uri="{FF2B5EF4-FFF2-40B4-BE49-F238E27FC236}">
                <a16:creationId xmlns:a16="http://schemas.microsoft.com/office/drawing/2014/main" id="{0C072D4F-5C12-B54F-9D55-CBCFC36E2C3B}"/>
              </a:ext>
            </a:extLst>
          </p:cNvPr>
          <p:cNvSpPr>
            <a:spLocks noGrp="1"/>
          </p:cNvSpPr>
          <p:nvPr>
            <p:ph type="sldNum" sz="quarter" idx="12"/>
          </p:nvPr>
        </p:nvSpPr>
        <p:spPr/>
        <p:txBody>
          <a:bodyPr/>
          <a:lstStyle/>
          <a:p>
            <a:pPr>
              <a:defRPr/>
            </a:pPr>
            <a:fld id="{7EA7F1E7-9E4F-4D4B-844F-24089A99FFAB}" type="slidenum">
              <a:rPr lang="en-US" altLang="en-US"/>
              <a:pPr>
                <a:defRPr/>
              </a:pPr>
              <a:t>‹#›</a:t>
            </a:fld>
            <a:endParaRPr lang="en-US" altLang="en-US"/>
          </a:p>
        </p:txBody>
      </p:sp>
    </p:spTree>
    <p:extLst>
      <p:ext uri="{BB962C8B-B14F-4D97-AF65-F5344CB8AC3E}">
        <p14:creationId xmlns:p14="http://schemas.microsoft.com/office/powerpoint/2010/main" val="26250972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ext only page- no title">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83568"/>
            <a:ext cx="10972800" cy="468464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960431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Challenge resources p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94317" y="352555"/>
            <a:ext cx="8580780" cy="566738"/>
          </a:xfrm>
          <a:prstGeom prst="rect">
            <a:avLst/>
          </a:prstGeom>
        </p:spPr>
        <p:txBody>
          <a:bodyPr anchor="b">
            <a:noAutofit/>
          </a:bodyPr>
          <a:lstStyle>
            <a:lvl1pPr algn="l">
              <a:defRPr sz="3200" b="1" baseline="0"/>
            </a:lvl1pPr>
          </a:lstStyle>
          <a:p>
            <a:r>
              <a:rPr lang="en-US" dirty="0"/>
              <a:t>TITLE OF RESOURCE PAGE</a:t>
            </a:r>
          </a:p>
        </p:txBody>
      </p:sp>
      <p:sp>
        <p:nvSpPr>
          <p:cNvPr id="4" name="Text Placeholder 3"/>
          <p:cNvSpPr>
            <a:spLocks noGrp="1"/>
          </p:cNvSpPr>
          <p:nvPr>
            <p:ph type="body" sz="half" idx="2"/>
          </p:nvPr>
        </p:nvSpPr>
        <p:spPr>
          <a:xfrm>
            <a:off x="609599" y="2137224"/>
            <a:ext cx="10921188" cy="3527538"/>
          </a:xfrm>
          <a:prstGeom prst="rect">
            <a:avLst/>
          </a:prstGeo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3918153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B8DDD609-3226-6C4A-B3FD-B66E455D3AED}"/>
              </a:ext>
            </a:extLst>
          </p:cNvPr>
          <p:cNvSpPr>
            <a:spLocks noGrp="1"/>
          </p:cNvSpPr>
          <p:nvPr>
            <p:ph type="dt" sz="half" idx="10"/>
          </p:nvPr>
        </p:nvSpPr>
        <p:spPr>
          <a:xfrm>
            <a:off x="838200" y="6356350"/>
            <a:ext cx="27432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5" name="Footer Placeholder 4">
            <a:extLst>
              <a:ext uri="{FF2B5EF4-FFF2-40B4-BE49-F238E27FC236}">
                <a16:creationId xmlns:a16="http://schemas.microsoft.com/office/drawing/2014/main" id="{DD95AF6D-2B97-4C4B-BD02-E68D11846035}"/>
              </a:ext>
            </a:extLst>
          </p:cNvPr>
          <p:cNvSpPr>
            <a:spLocks noGrp="1"/>
          </p:cNvSpPr>
          <p:nvPr>
            <p:ph type="ftr" sz="quarter" idx="11"/>
          </p:nvPr>
        </p:nvSpPr>
        <p:spPr>
          <a:xfrm>
            <a:off x="4038600" y="6356350"/>
            <a:ext cx="41148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6" name="Slide Number Placeholder 5">
            <a:extLst>
              <a:ext uri="{FF2B5EF4-FFF2-40B4-BE49-F238E27FC236}">
                <a16:creationId xmlns:a16="http://schemas.microsoft.com/office/drawing/2014/main" id="{4C708E67-A4CC-594E-816D-868B9577E099}"/>
              </a:ext>
            </a:extLst>
          </p:cNvPr>
          <p:cNvSpPr>
            <a:spLocks noGrp="1"/>
          </p:cNvSpPr>
          <p:nvPr>
            <p:ph type="sldNum" sz="quarter" idx="12"/>
          </p:nvPr>
        </p:nvSpPr>
        <p:spPr>
          <a:xfrm>
            <a:off x="8610600" y="6356350"/>
            <a:ext cx="2743200" cy="365125"/>
          </a:xfrm>
          <a:prstGeom prst="rect">
            <a:avLst/>
          </a:prstGeom>
        </p:spPr>
        <p:txBody>
          <a:bodyPr/>
          <a:lstStyle>
            <a:lvl1pPr>
              <a:defRPr b="0" i="0">
                <a:latin typeface="Calibri" panose="020F0502020204030204" pitchFamily="34" charset="0"/>
              </a:defRPr>
            </a:lvl1pPr>
          </a:lstStyle>
          <a:p>
            <a:pPr>
              <a:defRPr/>
            </a:pPr>
            <a:fld id="{DBDB277D-C2CC-9248-9E2A-A2ABC13AC70F}" type="slidenum">
              <a:rPr lang="en-US" altLang="en-US"/>
              <a:pPr>
                <a:defRPr/>
              </a:pPr>
              <a:t>‹#›</a:t>
            </a:fld>
            <a:endParaRPr lang="en-US" altLang="en-US"/>
          </a:p>
        </p:txBody>
      </p:sp>
    </p:spTree>
    <p:extLst>
      <p:ext uri="{BB962C8B-B14F-4D97-AF65-F5344CB8AC3E}">
        <p14:creationId xmlns:p14="http://schemas.microsoft.com/office/powerpoint/2010/main" val="3813846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a:extLst>
              <a:ext uri="{FF2B5EF4-FFF2-40B4-BE49-F238E27FC236}">
                <a16:creationId xmlns:a16="http://schemas.microsoft.com/office/drawing/2014/main" id="{BFE12C4A-64EA-954C-9790-0492AAFACE0E}"/>
              </a:ext>
            </a:extLst>
          </p:cNvPr>
          <p:cNvSpPr>
            <a:spLocks noGrp="1"/>
          </p:cNvSpPr>
          <p:nvPr>
            <p:ph type="dt" sz="half" idx="10"/>
          </p:nvPr>
        </p:nvSpPr>
        <p:spPr>
          <a:xfrm>
            <a:off x="838200" y="6356350"/>
            <a:ext cx="27432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6" name="Footer Placeholder 4">
            <a:extLst>
              <a:ext uri="{FF2B5EF4-FFF2-40B4-BE49-F238E27FC236}">
                <a16:creationId xmlns:a16="http://schemas.microsoft.com/office/drawing/2014/main" id="{2015D06B-6D96-0946-A114-516FBEDF626D}"/>
              </a:ext>
            </a:extLst>
          </p:cNvPr>
          <p:cNvSpPr>
            <a:spLocks noGrp="1"/>
          </p:cNvSpPr>
          <p:nvPr>
            <p:ph type="ftr" sz="quarter" idx="11"/>
          </p:nvPr>
        </p:nvSpPr>
        <p:spPr>
          <a:xfrm>
            <a:off x="4038600" y="6356350"/>
            <a:ext cx="41148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7" name="Slide Number Placeholder 5">
            <a:extLst>
              <a:ext uri="{FF2B5EF4-FFF2-40B4-BE49-F238E27FC236}">
                <a16:creationId xmlns:a16="http://schemas.microsoft.com/office/drawing/2014/main" id="{1B55FD17-BA35-2340-B509-76484E6298E4}"/>
              </a:ext>
            </a:extLst>
          </p:cNvPr>
          <p:cNvSpPr>
            <a:spLocks noGrp="1"/>
          </p:cNvSpPr>
          <p:nvPr>
            <p:ph type="sldNum" sz="quarter" idx="12"/>
          </p:nvPr>
        </p:nvSpPr>
        <p:spPr>
          <a:xfrm>
            <a:off x="8610600" y="6356350"/>
            <a:ext cx="2743200" cy="365125"/>
          </a:xfrm>
          <a:prstGeom prst="rect">
            <a:avLst/>
          </a:prstGeom>
        </p:spPr>
        <p:txBody>
          <a:bodyPr/>
          <a:lstStyle>
            <a:lvl1pPr>
              <a:defRPr b="0" i="0">
                <a:latin typeface="Calibri" panose="020F0502020204030204" pitchFamily="34" charset="0"/>
              </a:defRPr>
            </a:lvl1pPr>
          </a:lstStyle>
          <a:p>
            <a:pPr>
              <a:defRPr/>
            </a:pPr>
            <a:fld id="{1599202C-A6CF-6A47-BD7F-287E4D49C27C}" type="slidenum">
              <a:rPr lang="en-US" altLang="en-US"/>
              <a:pPr>
                <a:defRPr/>
              </a:pPr>
              <a:t>‹#›</a:t>
            </a:fld>
            <a:endParaRPr lang="en-US" altLang="en-US"/>
          </a:p>
        </p:txBody>
      </p:sp>
    </p:spTree>
    <p:extLst>
      <p:ext uri="{BB962C8B-B14F-4D97-AF65-F5344CB8AC3E}">
        <p14:creationId xmlns:p14="http://schemas.microsoft.com/office/powerpoint/2010/main" val="3995697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a:extLst>
              <a:ext uri="{FF2B5EF4-FFF2-40B4-BE49-F238E27FC236}">
                <a16:creationId xmlns:a16="http://schemas.microsoft.com/office/drawing/2014/main" id="{3A5B044C-324A-4A44-96F8-2A62CAD90EE0}"/>
              </a:ext>
            </a:extLst>
          </p:cNvPr>
          <p:cNvSpPr>
            <a:spLocks noGrp="1"/>
          </p:cNvSpPr>
          <p:nvPr>
            <p:ph type="dt" sz="half" idx="10"/>
          </p:nvPr>
        </p:nvSpPr>
        <p:spPr>
          <a:xfrm>
            <a:off x="838200" y="6356350"/>
            <a:ext cx="27432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8" name="Footer Placeholder 4">
            <a:extLst>
              <a:ext uri="{FF2B5EF4-FFF2-40B4-BE49-F238E27FC236}">
                <a16:creationId xmlns:a16="http://schemas.microsoft.com/office/drawing/2014/main" id="{218CF5D8-F183-1D4D-9311-94BB682E0B44}"/>
              </a:ext>
            </a:extLst>
          </p:cNvPr>
          <p:cNvSpPr>
            <a:spLocks noGrp="1"/>
          </p:cNvSpPr>
          <p:nvPr>
            <p:ph type="ftr" sz="quarter" idx="11"/>
          </p:nvPr>
        </p:nvSpPr>
        <p:spPr>
          <a:xfrm>
            <a:off x="4038600" y="6356350"/>
            <a:ext cx="41148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9" name="Slide Number Placeholder 5">
            <a:extLst>
              <a:ext uri="{FF2B5EF4-FFF2-40B4-BE49-F238E27FC236}">
                <a16:creationId xmlns:a16="http://schemas.microsoft.com/office/drawing/2014/main" id="{0CF5A740-CDB0-5F42-93FC-CDC19CC3A1BD}"/>
              </a:ext>
            </a:extLst>
          </p:cNvPr>
          <p:cNvSpPr>
            <a:spLocks noGrp="1"/>
          </p:cNvSpPr>
          <p:nvPr>
            <p:ph type="sldNum" sz="quarter" idx="12"/>
          </p:nvPr>
        </p:nvSpPr>
        <p:spPr>
          <a:xfrm>
            <a:off x="8610600" y="6356350"/>
            <a:ext cx="2743200" cy="365125"/>
          </a:xfrm>
          <a:prstGeom prst="rect">
            <a:avLst/>
          </a:prstGeom>
        </p:spPr>
        <p:txBody>
          <a:bodyPr/>
          <a:lstStyle>
            <a:lvl1pPr>
              <a:defRPr b="0" i="0">
                <a:latin typeface="Calibri" panose="020F0502020204030204" pitchFamily="34" charset="0"/>
              </a:defRPr>
            </a:lvl1pPr>
          </a:lstStyle>
          <a:p>
            <a:pPr>
              <a:defRPr/>
            </a:pPr>
            <a:fld id="{E00B990C-39EC-7D47-BB4C-83B5E641779A}" type="slidenum">
              <a:rPr lang="en-US" altLang="en-US"/>
              <a:pPr>
                <a:defRPr/>
              </a:pPr>
              <a:t>‹#›</a:t>
            </a:fld>
            <a:endParaRPr lang="en-US" altLang="en-US"/>
          </a:p>
        </p:txBody>
      </p:sp>
    </p:spTree>
    <p:extLst>
      <p:ext uri="{BB962C8B-B14F-4D97-AF65-F5344CB8AC3E}">
        <p14:creationId xmlns:p14="http://schemas.microsoft.com/office/powerpoint/2010/main" val="1495725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dirty="0"/>
              <a:t>Click to edit Master title style</a:t>
            </a:r>
          </a:p>
        </p:txBody>
      </p:sp>
      <p:sp>
        <p:nvSpPr>
          <p:cNvPr id="3" name="Date Placeholder 3">
            <a:extLst>
              <a:ext uri="{FF2B5EF4-FFF2-40B4-BE49-F238E27FC236}">
                <a16:creationId xmlns:a16="http://schemas.microsoft.com/office/drawing/2014/main" id="{CD41A558-77DF-E047-A5D7-042FA1790D20}"/>
              </a:ext>
            </a:extLst>
          </p:cNvPr>
          <p:cNvSpPr>
            <a:spLocks noGrp="1"/>
          </p:cNvSpPr>
          <p:nvPr>
            <p:ph type="dt" sz="half" idx="10"/>
          </p:nvPr>
        </p:nvSpPr>
        <p:spPr>
          <a:xfrm>
            <a:off x="838200" y="6356350"/>
            <a:ext cx="27432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4" name="Footer Placeholder 4">
            <a:extLst>
              <a:ext uri="{FF2B5EF4-FFF2-40B4-BE49-F238E27FC236}">
                <a16:creationId xmlns:a16="http://schemas.microsoft.com/office/drawing/2014/main" id="{C76646B1-CC54-AA4D-B036-5E7BE017A4DB}"/>
              </a:ext>
            </a:extLst>
          </p:cNvPr>
          <p:cNvSpPr>
            <a:spLocks noGrp="1"/>
          </p:cNvSpPr>
          <p:nvPr>
            <p:ph type="ftr" sz="quarter" idx="11"/>
          </p:nvPr>
        </p:nvSpPr>
        <p:spPr>
          <a:xfrm>
            <a:off x="4038600" y="6356350"/>
            <a:ext cx="41148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5" name="Slide Number Placeholder 5">
            <a:extLst>
              <a:ext uri="{FF2B5EF4-FFF2-40B4-BE49-F238E27FC236}">
                <a16:creationId xmlns:a16="http://schemas.microsoft.com/office/drawing/2014/main" id="{A2E593F8-B572-BA45-B872-F5B96C833CA0}"/>
              </a:ext>
            </a:extLst>
          </p:cNvPr>
          <p:cNvSpPr>
            <a:spLocks noGrp="1"/>
          </p:cNvSpPr>
          <p:nvPr>
            <p:ph type="sldNum" sz="quarter" idx="12"/>
          </p:nvPr>
        </p:nvSpPr>
        <p:spPr>
          <a:xfrm>
            <a:off x="8610600" y="6356350"/>
            <a:ext cx="2743200" cy="365125"/>
          </a:xfrm>
          <a:prstGeom prst="rect">
            <a:avLst/>
          </a:prstGeom>
        </p:spPr>
        <p:txBody>
          <a:bodyPr/>
          <a:lstStyle>
            <a:lvl1pPr>
              <a:defRPr b="0" i="0">
                <a:latin typeface="Calibri" panose="020F0502020204030204" pitchFamily="34" charset="0"/>
              </a:defRPr>
            </a:lvl1pPr>
          </a:lstStyle>
          <a:p>
            <a:pPr>
              <a:defRPr/>
            </a:pPr>
            <a:fld id="{2A8891BB-7896-644D-B4F4-7C190905600F}" type="slidenum">
              <a:rPr lang="en-US" altLang="en-US"/>
              <a:pPr>
                <a:defRPr/>
              </a:pPr>
              <a:t>‹#›</a:t>
            </a:fld>
            <a:endParaRPr lang="en-US" altLang="en-US"/>
          </a:p>
        </p:txBody>
      </p:sp>
    </p:spTree>
    <p:extLst>
      <p:ext uri="{BB962C8B-B14F-4D97-AF65-F5344CB8AC3E}">
        <p14:creationId xmlns:p14="http://schemas.microsoft.com/office/powerpoint/2010/main" val="4186714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08AEF3F-53E7-904A-9AEF-767BC2621C38}"/>
              </a:ext>
            </a:extLst>
          </p:cNvPr>
          <p:cNvSpPr>
            <a:spLocks noGrp="1"/>
          </p:cNvSpPr>
          <p:nvPr>
            <p:ph type="dt" sz="half" idx="10"/>
          </p:nvPr>
        </p:nvSpPr>
        <p:spPr>
          <a:xfrm>
            <a:off x="838200" y="6356350"/>
            <a:ext cx="27432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3" name="Footer Placeholder 4">
            <a:extLst>
              <a:ext uri="{FF2B5EF4-FFF2-40B4-BE49-F238E27FC236}">
                <a16:creationId xmlns:a16="http://schemas.microsoft.com/office/drawing/2014/main" id="{39D3A4E5-A69B-A84D-B70A-4B7193787432}"/>
              </a:ext>
            </a:extLst>
          </p:cNvPr>
          <p:cNvSpPr>
            <a:spLocks noGrp="1"/>
          </p:cNvSpPr>
          <p:nvPr>
            <p:ph type="ftr" sz="quarter" idx="11"/>
          </p:nvPr>
        </p:nvSpPr>
        <p:spPr>
          <a:xfrm>
            <a:off x="4038600" y="6356350"/>
            <a:ext cx="41148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4" name="Slide Number Placeholder 5">
            <a:extLst>
              <a:ext uri="{FF2B5EF4-FFF2-40B4-BE49-F238E27FC236}">
                <a16:creationId xmlns:a16="http://schemas.microsoft.com/office/drawing/2014/main" id="{DF47A3A1-301F-2B45-837A-A73D75ACD112}"/>
              </a:ext>
            </a:extLst>
          </p:cNvPr>
          <p:cNvSpPr>
            <a:spLocks noGrp="1"/>
          </p:cNvSpPr>
          <p:nvPr>
            <p:ph type="sldNum" sz="quarter" idx="12"/>
          </p:nvPr>
        </p:nvSpPr>
        <p:spPr>
          <a:xfrm>
            <a:off x="8610600" y="6356350"/>
            <a:ext cx="2743200" cy="365125"/>
          </a:xfrm>
          <a:prstGeom prst="rect">
            <a:avLst/>
          </a:prstGeom>
        </p:spPr>
        <p:txBody>
          <a:bodyPr/>
          <a:lstStyle>
            <a:lvl1pPr>
              <a:defRPr b="0" i="0">
                <a:latin typeface="Calibri" panose="020F0502020204030204" pitchFamily="34" charset="0"/>
              </a:defRPr>
            </a:lvl1pPr>
          </a:lstStyle>
          <a:p>
            <a:pPr>
              <a:defRPr/>
            </a:pPr>
            <a:fld id="{9A050415-C952-3B42-AEBB-F0D5A7AED6A7}" type="slidenum">
              <a:rPr lang="en-US" altLang="en-US"/>
              <a:pPr>
                <a:defRPr/>
              </a:pPr>
              <a:t>‹#›</a:t>
            </a:fld>
            <a:endParaRPr lang="en-US" altLang="en-US"/>
          </a:p>
        </p:txBody>
      </p:sp>
    </p:spTree>
    <p:extLst>
      <p:ext uri="{BB962C8B-B14F-4D97-AF65-F5344CB8AC3E}">
        <p14:creationId xmlns:p14="http://schemas.microsoft.com/office/powerpoint/2010/main" val="2146310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3">
            <a:extLst>
              <a:ext uri="{FF2B5EF4-FFF2-40B4-BE49-F238E27FC236}">
                <a16:creationId xmlns:a16="http://schemas.microsoft.com/office/drawing/2014/main" id="{4D9C61FD-B01F-6041-8AF0-27407A23EBFB}"/>
              </a:ext>
            </a:extLst>
          </p:cNvPr>
          <p:cNvSpPr>
            <a:spLocks noGrp="1"/>
          </p:cNvSpPr>
          <p:nvPr>
            <p:ph type="dt" sz="half" idx="10"/>
          </p:nvPr>
        </p:nvSpPr>
        <p:spPr>
          <a:xfrm>
            <a:off x="838200" y="6356350"/>
            <a:ext cx="27432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6" name="Footer Placeholder 4">
            <a:extLst>
              <a:ext uri="{FF2B5EF4-FFF2-40B4-BE49-F238E27FC236}">
                <a16:creationId xmlns:a16="http://schemas.microsoft.com/office/drawing/2014/main" id="{4A05ECC4-6101-6E47-8604-6A2F06B2FE44}"/>
              </a:ext>
            </a:extLst>
          </p:cNvPr>
          <p:cNvSpPr>
            <a:spLocks noGrp="1"/>
          </p:cNvSpPr>
          <p:nvPr>
            <p:ph type="ftr" sz="quarter" idx="11"/>
          </p:nvPr>
        </p:nvSpPr>
        <p:spPr>
          <a:xfrm>
            <a:off x="4038600" y="6356350"/>
            <a:ext cx="41148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7" name="Slide Number Placeholder 5">
            <a:extLst>
              <a:ext uri="{FF2B5EF4-FFF2-40B4-BE49-F238E27FC236}">
                <a16:creationId xmlns:a16="http://schemas.microsoft.com/office/drawing/2014/main" id="{3E9DBB08-95C3-174B-AEDB-9C30E595D5F6}"/>
              </a:ext>
            </a:extLst>
          </p:cNvPr>
          <p:cNvSpPr>
            <a:spLocks noGrp="1"/>
          </p:cNvSpPr>
          <p:nvPr>
            <p:ph type="sldNum" sz="quarter" idx="12"/>
          </p:nvPr>
        </p:nvSpPr>
        <p:spPr>
          <a:xfrm>
            <a:off x="8610600" y="6356350"/>
            <a:ext cx="2743200" cy="365125"/>
          </a:xfrm>
          <a:prstGeom prst="rect">
            <a:avLst/>
          </a:prstGeom>
        </p:spPr>
        <p:txBody>
          <a:bodyPr/>
          <a:lstStyle>
            <a:lvl1pPr>
              <a:defRPr b="0" i="0">
                <a:latin typeface="Calibri" panose="020F0502020204030204" pitchFamily="34" charset="0"/>
              </a:defRPr>
            </a:lvl1pPr>
          </a:lstStyle>
          <a:p>
            <a:pPr>
              <a:defRPr/>
            </a:pPr>
            <a:fld id="{61594D89-BBE0-6C44-B922-E15B2610228D}" type="slidenum">
              <a:rPr lang="en-US" altLang="en-US"/>
              <a:pPr>
                <a:defRPr/>
              </a:pPr>
              <a:t>‹#›</a:t>
            </a:fld>
            <a:endParaRPr lang="en-US" altLang="en-US"/>
          </a:p>
        </p:txBody>
      </p:sp>
    </p:spTree>
    <p:extLst>
      <p:ext uri="{BB962C8B-B14F-4D97-AF65-F5344CB8AC3E}">
        <p14:creationId xmlns:p14="http://schemas.microsoft.com/office/powerpoint/2010/main" val="1792266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3">
            <a:extLst>
              <a:ext uri="{FF2B5EF4-FFF2-40B4-BE49-F238E27FC236}">
                <a16:creationId xmlns:a16="http://schemas.microsoft.com/office/drawing/2014/main" id="{0E3BCD9D-986A-B64A-A817-2E8453254EFA}"/>
              </a:ext>
            </a:extLst>
          </p:cNvPr>
          <p:cNvSpPr>
            <a:spLocks noGrp="1"/>
          </p:cNvSpPr>
          <p:nvPr>
            <p:ph type="dt" sz="half" idx="10"/>
          </p:nvPr>
        </p:nvSpPr>
        <p:spPr>
          <a:xfrm>
            <a:off x="838200" y="6356350"/>
            <a:ext cx="27432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6" name="Footer Placeholder 4">
            <a:extLst>
              <a:ext uri="{FF2B5EF4-FFF2-40B4-BE49-F238E27FC236}">
                <a16:creationId xmlns:a16="http://schemas.microsoft.com/office/drawing/2014/main" id="{26E63CA4-D295-064A-A796-023B00F87559}"/>
              </a:ext>
            </a:extLst>
          </p:cNvPr>
          <p:cNvSpPr>
            <a:spLocks noGrp="1"/>
          </p:cNvSpPr>
          <p:nvPr>
            <p:ph type="ftr" sz="quarter" idx="11"/>
          </p:nvPr>
        </p:nvSpPr>
        <p:spPr>
          <a:xfrm>
            <a:off x="4038600" y="6356350"/>
            <a:ext cx="4114800" cy="365125"/>
          </a:xfrm>
          <a:prstGeom prst="rect">
            <a:avLst/>
          </a:prstGeom>
        </p:spPr>
        <p:txBody>
          <a:bodyPr/>
          <a:lstStyle>
            <a:lvl1pPr>
              <a:defRPr b="0" i="0">
                <a:latin typeface="Calibri" panose="020F0502020204030204" pitchFamily="34" charset="0"/>
              </a:defRPr>
            </a:lvl1pPr>
          </a:lstStyle>
          <a:p>
            <a:pPr>
              <a:defRPr/>
            </a:pPr>
            <a:endParaRPr lang="en-US" altLang="en-US"/>
          </a:p>
        </p:txBody>
      </p:sp>
      <p:sp>
        <p:nvSpPr>
          <p:cNvPr id="7" name="Slide Number Placeholder 5">
            <a:extLst>
              <a:ext uri="{FF2B5EF4-FFF2-40B4-BE49-F238E27FC236}">
                <a16:creationId xmlns:a16="http://schemas.microsoft.com/office/drawing/2014/main" id="{AB834528-AD14-F245-8EF8-8521B9EEB8D7}"/>
              </a:ext>
            </a:extLst>
          </p:cNvPr>
          <p:cNvSpPr>
            <a:spLocks noGrp="1"/>
          </p:cNvSpPr>
          <p:nvPr>
            <p:ph type="sldNum" sz="quarter" idx="12"/>
          </p:nvPr>
        </p:nvSpPr>
        <p:spPr>
          <a:xfrm>
            <a:off x="8610600" y="6356350"/>
            <a:ext cx="2743200" cy="365125"/>
          </a:xfrm>
          <a:prstGeom prst="rect">
            <a:avLst/>
          </a:prstGeom>
        </p:spPr>
        <p:txBody>
          <a:bodyPr/>
          <a:lstStyle>
            <a:lvl1pPr>
              <a:defRPr b="0" i="0">
                <a:latin typeface="Calibri" panose="020F0502020204030204" pitchFamily="34" charset="0"/>
              </a:defRPr>
            </a:lvl1pPr>
          </a:lstStyle>
          <a:p>
            <a:pPr>
              <a:defRPr/>
            </a:pPr>
            <a:fld id="{4446512D-DC6E-FB42-A376-946E8984CD13}" type="slidenum">
              <a:rPr lang="en-US" altLang="en-US"/>
              <a:pPr>
                <a:defRPr/>
              </a:pPr>
              <a:t>‹#›</a:t>
            </a:fld>
            <a:endParaRPr lang="en-US" altLang="en-US"/>
          </a:p>
        </p:txBody>
      </p:sp>
    </p:spTree>
    <p:extLst>
      <p:ext uri="{BB962C8B-B14F-4D97-AF65-F5344CB8AC3E}">
        <p14:creationId xmlns:p14="http://schemas.microsoft.com/office/powerpoint/2010/main" val="1924027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1.png"/><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4574E84-14A8-4243-B731-C88C480DDDCE}"/>
              </a:ext>
            </a:extLst>
          </p:cNvPr>
          <p:cNvSpPr/>
          <p:nvPr userDrawn="1"/>
        </p:nvSpPr>
        <p:spPr>
          <a:xfrm>
            <a:off x="-6300" y="0"/>
            <a:ext cx="12192000" cy="1063625"/>
          </a:xfrm>
          <a:prstGeom prst="rect">
            <a:avLst/>
          </a:prstGeom>
          <a:gradFill>
            <a:gsLst>
              <a:gs pos="55997">
                <a:schemeClr val="accent1">
                  <a:lumMod val="20000"/>
                  <a:lumOff val="80000"/>
                </a:schemeClr>
              </a:gs>
              <a:gs pos="26000">
                <a:schemeClr val="accent1">
                  <a:lumMod val="60000"/>
                  <a:lumOff val="40000"/>
                </a:schemeClr>
              </a:gs>
              <a:gs pos="44000">
                <a:srgbClr val="FFFFFF"/>
              </a:gs>
              <a:gs pos="51000">
                <a:schemeClr val="accent1">
                  <a:lumMod val="40000"/>
                  <a:lumOff val="60000"/>
                </a:schemeClr>
              </a:gs>
              <a:gs pos="77000">
                <a:schemeClr val="accent1">
                  <a:lumMod val="60000"/>
                  <a:lumOff val="40000"/>
                </a:schemeClr>
              </a:gs>
              <a:gs pos="100000">
                <a:schemeClr val="accent1"/>
              </a:gs>
            </a:gsLst>
            <a:lin ang="18600000" scaled="0"/>
          </a:gradFill>
          <a:ln w="25400" cap="flat" cmpd="sng" algn="ctr">
            <a:noFill/>
            <a:prstDash val="solid"/>
          </a:ln>
          <a:effectLst/>
        </p:spPr>
        <p:txBody>
          <a:bodyPr anchor="ctr"/>
          <a:lstStyle/>
          <a:p>
            <a:pPr algn="ctr" eaLnBrk="1" hangingPunct="1">
              <a:defRPr/>
            </a:pPr>
            <a:endParaRPr lang="en-US" sz="1800" kern="0">
              <a:solidFill>
                <a:prstClr val="white"/>
              </a:solidFill>
              <a:latin typeface="Calibri"/>
            </a:endParaRPr>
          </a:p>
        </p:txBody>
      </p:sp>
      <p:pic>
        <p:nvPicPr>
          <p:cNvPr id="10" name="Picture 9">
            <a:extLst>
              <a:ext uri="{FF2B5EF4-FFF2-40B4-BE49-F238E27FC236}">
                <a16:creationId xmlns:a16="http://schemas.microsoft.com/office/drawing/2014/main" id="{17D70E72-477E-1948-8423-29A7797AA16A}"/>
              </a:ext>
            </a:extLst>
          </p:cNvPr>
          <p:cNvPicPr>
            <a:picLocks noChangeAspect="1"/>
          </p:cNvPicPr>
          <p:nvPr userDrawn="1"/>
        </p:nvPicPr>
        <p:blipFill>
          <a:blip r:embed="rId18" cstate="print">
            <a:extLst>
              <a:ext uri="{28A0092B-C50C-407E-A947-70E740481C1C}">
                <a14:useLocalDpi xmlns:a14="http://schemas.microsoft.com/office/drawing/2010/main"/>
              </a:ext>
            </a:extLst>
          </a:blip>
          <a:stretch>
            <a:fillRect/>
          </a:stretch>
        </p:blipFill>
        <p:spPr>
          <a:xfrm>
            <a:off x="34010" y="54072"/>
            <a:ext cx="1212900" cy="955480"/>
          </a:xfrm>
          <a:prstGeom prst="rect">
            <a:avLst/>
          </a:prstGeom>
        </p:spPr>
      </p:pic>
    </p:spTree>
    <p:extLst>
      <p:ext uri="{BB962C8B-B14F-4D97-AF65-F5344CB8AC3E}">
        <p14:creationId xmlns:p14="http://schemas.microsoft.com/office/powerpoint/2010/main" val="3808265694"/>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72" r:id="rId16"/>
  </p:sldLayoutIdLst>
  <p:hf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9B7A3BC-A4E1-BA44-AAC4-A0E4D281F3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A3E373B-2A22-A049-A9A9-CA19658C74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FA6267-71E4-434F-9CBB-D7C7A3F73D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tint val="75000"/>
                  </a:schemeClr>
                </a:solidFill>
                <a:latin typeface="Calibri" panose="020F0502020204030204" pitchFamily="34" charset="0"/>
              </a:defRPr>
            </a:lvl1pPr>
          </a:lstStyle>
          <a:p>
            <a:endParaRPr lang="en-US"/>
          </a:p>
        </p:txBody>
      </p:sp>
      <p:sp>
        <p:nvSpPr>
          <p:cNvPr id="5" name="Footer Placeholder 4">
            <a:extLst>
              <a:ext uri="{FF2B5EF4-FFF2-40B4-BE49-F238E27FC236}">
                <a16:creationId xmlns:a16="http://schemas.microsoft.com/office/drawing/2014/main" id="{500467DF-FBB6-5B47-99FB-9524E2A1A3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tint val="75000"/>
                  </a:schemeClr>
                </a:solidFill>
                <a:latin typeface="Calibri" panose="020F0502020204030204" pitchFamily="34" charset="0"/>
              </a:defRPr>
            </a:lvl1pPr>
          </a:lstStyle>
          <a:p>
            <a:endParaRPr lang="en-US"/>
          </a:p>
        </p:txBody>
      </p:sp>
      <p:sp>
        <p:nvSpPr>
          <p:cNvPr id="6" name="Slide Number Placeholder 5">
            <a:extLst>
              <a:ext uri="{FF2B5EF4-FFF2-40B4-BE49-F238E27FC236}">
                <a16:creationId xmlns:a16="http://schemas.microsoft.com/office/drawing/2014/main" id="{865D5C45-8B87-2A4B-9B3F-F20887B2D3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tint val="75000"/>
                  </a:schemeClr>
                </a:solidFill>
                <a:latin typeface="Calibri" panose="020F0502020204030204" pitchFamily="34" charset="0"/>
              </a:defRPr>
            </a:lvl1pPr>
          </a:lstStyle>
          <a:p>
            <a:fld id="{DE4C3516-C941-2145-86C0-8A86151D0961}" type="slidenum">
              <a:rPr lang="en-US"/>
              <a:pPr/>
              <a:t>‹#›</a:t>
            </a:fld>
            <a:endParaRPr lang="en-US"/>
          </a:p>
        </p:txBody>
      </p:sp>
      <p:sp>
        <p:nvSpPr>
          <p:cNvPr id="7" name="Rectangle 6">
            <a:extLst>
              <a:ext uri="{FF2B5EF4-FFF2-40B4-BE49-F238E27FC236}">
                <a16:creationId xmlns:a16="http://schemas.microsoft.com/office/drawing/2014/main" id="{FEA722D3-BBCC-FB42-BF0D-4BE81FDD5F18}"/>
              </a:ext>
            </a:extLst>
          </p:cNvPr>
          <p:cNvSpPr/>
          <p:nvPr userDrawn="1"/>
        </p:nvSpPr>
        <p:spPr>
          <a:xfrm>
            <a:off x="-6300" y="0"/>
            <a:ext cx="12192000" cy="1063625"/>
          </a:xfrm>
          <a:prstGeom prst="rect">
            <a:avLst/>
          </a:prstGeom>
          <a:gradFill>
            <a:gsLst>
              <a:gs pos="55997">
                <a:schemeClr val="accent1">
                  <a:lumMod val="20000"/>
                  <a:lumOff val="80000"/>
                </a:schemeClr>
              </a:gs>
              <a:gs pos="26000">
                <a:schemeClr val="accent1">
                  <a:lumMod val="60000"/>
                  <a:lumOff val="40000"/>
                </a:schemeClr>
              </a:gs>
              <a:gs pos="44000">
                <a:srgbClr val="FFFFFF"/>
              </a:gs>
              <a:gs pos="51000">
                <a:schemeClr val="accent1">
                  <a:lumMod val="40000"/>
                  <a:lumOff val="60000"/>
                </a:schemeClr>
              </a:gs>
              <a:gs pos="77000">
                <a:schemeClr val="accent1">
                  <a:lumMod val="60000"/>
                  <a:lumOff val="40000"/>
                </a:schemeClr>
              </a:gs>
              <a:gs pos="100000">
                <a:schemeClr val="accent1"/>
              </a:gs>
            </a:gsLst>
            <a:lin ang="18600000" scaled="0"/>
          </a:gradFill>
          <a:ln w="25400" cap="flat" cmpd="sng" algn="ctr">
            <a:noFill/>
            <a:prstDash val="solid"/>
          </a:ln>
          <a:effectLst/>
        </p:spPr>
        <p:txBody>
          <a:bodyPr anchor="ctr"/>
          <a:lstStyle/>
          <a:p>
            <a:pPr algn="ctr" eaLnBrk="1" hangingPunct="1">
              <a:defRPr/>
            </a:pPr>
            <a:endParaRPr lang="en-US" sz="1800" kern="0">
              <a:solidFill>
                <a:prstClr val="white"/>
              </a:solidFill>
              <a:latin typeface="Calibri"/>
            </a:endParaRPr>
          </a:p>
        </p:txBody>
      </p:sp>
      <p:pic>
        <p:nvPicPr>
          <p:cNvPr id="8" name="Picture 7">
            <a:extLst>
              <a:ext uri="{FF2B5EF4-FFF2-40B4-BE49-F238E27FC236}">
                <a16:creationId xmlns:a16="http://schemas.microsoft.com/office/drawing/2014/main" id="{96BCEDB1-ADFB-A946-8540-CA5BFF92E055}"/>
              </a:ext>
            </a:extLst>
          </p:cNvPr>
          <p:cNvPicPr>
            <a:picLocks noChangeAspect="1"/>
          </p:cNvPicPr>
          <p:nvPr userDrawn="1"/>
        </p:nvPicPr>
        <p:blipFill>
          <a:blip r:embed="rId15" cstate="print">
            <a:extLst>
              <a:ext uri="{28A0092B-C50C-407E-A947-70E740481C1C}">
                <a14:useLocalDpi xmlns:a14="http://schemas.microsoft.com/office/drawing/2010/main"/>
              </a:ext>
            </a:extLst>
          </a:blip>
          <a:stretch>
            <a:fillRect/>
          </a:stretch>
        </p:blipFill>
        <p:spPr>
          <a:xfrm>
            <a:off x="34010" y="54072"/>
            <a:ext cx="1212900" cy="955480"/>
          </a:xfrm>
          <a:prstGeom prst="rect">
            <a:avLst/>
          </a:prstGeom>
        </p:spPr>
      </p:pic>
    </p:spTree>
    <p:extLst>
      <p:ext uri="{BB962C8B-B14F-4D97-AF65-F5344CB8AC3E}">
        <p14:creationId xmlns:p14="http://schemas.microsoft.com/office/powerpoint/2010/main" val="219190506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1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0" y="0"/>
            <a:ext cx="9144000" cy="1295400"/>
          </a:xfrm>
          <a:prstGeom prst="rect">
            <a:avLst/>
          </a:prstGeom>
          <a:gradFill>
            <a:gsLst>
              <a:gs pos="13000">
                <a:srgbClr val="FFFFFF"/>
              </a:gs>
              <a:gs pos="28000">
                <a:srgbClr val="FFFFFF"/>
              </a:gs>
              <a:gs pos="42000">
                <a:srgbClr val="636363">
                  <a:alpha val="45000"/>
                </a:srgbClr>
              </a:gs>
              <a:gs pos="46000">
                <a:srgbClr val="CFCFCF"/>
              </a:gs>
              <a:gs pos="61000">
                <a:srgbClr val="1F1F1F">
                  <a:alpha val="78000"/>
                </a:srgbClr>
              </a:gs>
              <a:gs pos="78999">
                <a:srgbClr val="FFFFFF"/>
              </a:gs>
              <a:gs pos="100000">
                <a:srgbClr val="7F7F7F"/>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295400"/>
            <a:ext cx="9144000" cy="171450"/>
          </a:xfrm>
          <a:prstGeom prst="rect">
            <a:avLst/>
          </a:prstGeom>
          <a:ln>
            <a:noFill/>
          </a:ln>
          <a:effectLst>
            <a:outerShdw blurRad="76200" dist="63500" dir="2700000" algn="tl" rotWithShape="0">
              <a:srgbClr val="333333">
                <a:alpha val="65000"/>
              </a:srgbClr>
            </a:outerShdw>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9087" y="175670"/>
            <a:ext cx="2395058" cy="9144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2287" y="175670"/>
            <a:ext cx="914400" cy="91440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24487" y="175671"/>
            <a:ext cx="1219200" cy="915153"/>
          </a:xfrm>
          <a:prstGeom prst="rect">
            <a:avLst/>
          </a:prstGeom>
        </p:spPr>
      </p:pic>
      <p:sp>
        <p:nvSpPr>
          <p:cNvPr id="9" name="Subtitle 8">
            <a:extLst>
              <a:ext uri="{FF2B5EF4-FFF2-40B4-BE49-F238E27FC236}">
                <a16:creationId xmlns:a16="http://schemas.microsoft.com/office/drawing/2014/main" id="{8AA211A6-7E03-204D-9269-E599A2906A81}"/>
              </a:ext>
            </a:extLst>
          </p:cNvPr>
          <p:cNvSpPr>
            <a:spLocks noGrp="1"/>
          </p:cNvSpPr>
          <p:nvPr>
            <p:ph type="subTitle" idx="1"/>
          </p:nvPr>
        </p:nvSpPr>
        <p:spPr/>
        <p:txBody>
          <a:bodyPr/>
          <a:lstStyle/>
          <a:p>
            <a:endParaRPr lang="en-US"/>
          </a:p>
        </p:txBody>
      </p:sp>
      <p:pic>
        <p:nvPicPr>
          <p:cNvPr id="10" name="Picture 9">
            <a:extLst>
              <a:ext uri="{FF2B5EF4-FFF2-40B4-BE49-F238E27FC236}">
                <a16:creationId xmlns:a16="http://schemas.microsoft.com/office/drawing/2014/main" id="{2AA7A246-564F-D147-909F-4C6030CF66FE}"/>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37154" y="6973"/>
            <a:ext cx="12222854" cy="6851027"/>
          </a:xfrm>
          <a:prstGeom prst="rect">
            <a:avLst/>
          </a:prstGeom>
        </p:spPr>
      </p:pic>
      <p:sp>
        <p:nvSpPr>
          <p:cNvPr id="11" name="Rectangle 10">
            <a:extLst>
              <a:ext uri="{FF2B5EF4-FFF2-40B4-BE49-F238E27FC236}">
                <a16:creationId xmlns:a16="http://schemas.microsoft.com/office/drawing/2014/main" id="{96F5DFFD-3A3B-6F49-9F24-32F11BB4857C}"/>
              </a:ext>
            </a:extLst>
          </p:cNvPr>
          <p:cNvSpPr/>
          <p:nvPr/>
        </p:nvSpPr>
        <p:spPr>
          <a:xfrm>
            <a:off x="-21727" y="-4425"/>
            <a:ext cx="12192000" cy="1063625"/>
          </a:xfrm>
          <a:prstGeom prst="rect">
            <a:avLst/>
          </a:prstGeom>
          <a:gradFill>
            <a:gsLst>
              <a:gs pos="55997">
                <a:schemeClr val="accent1">
                  <a:lumMod val="20000"/>
                  <a:lumOff val="80000"/>
                </a:schemeClr>
              </a:gs>
              <a:gs pos="26000">
                <a:schemeClr val="accent1">
                  <a:lumMod val="60000"/>
                  <a:lumOff val="40000"/>
                </a:schemeClr>
              </a:gs>
              <a:gs pos="44000">
                <a:srgbClr val="FFFFFF"/>
              </a:gs>
              <a:gs pos="51000">
                <a:schemeClr val="accent1">
                  <a:lumMod val="40000"/>
                  <a:lumOff val="60000"/>
                </a:schemeClr>
              </a:gs>
              <a:gs pos="77000">
                <a:schemeClr val="accent1">
                  <a:lumMod val="60000"/>
                  <a:lumOff val="40000"/>
                </a:schemeClr>
              </a:gs>
              <a:gs pos="100000">
                <a:schemeClr val="accent1"/>
              </a:gs>
            </a:gsLst>
            <a:lin ang="18600000" scaled="0"/>
          </a:gradFill>
          <a:ln w="25400" cap="flat" cmpd="sng" algn="ctr">
            <a:noFill/>
            <a:prstDash val="solid"/>
          </a:ln>
          <a:effectLst/>
        </p:spPr>
        <p:txBody>
          <a:bodyPr anchor="ctr"/>
          <a:lstStyle/>
          <a:p>
            <a:pPr algn="ctr" eaLnBrk="1" hangingPunct="1">
              <a:defRPr/>
            </a:pPr>
            <a:endParaRPr lang="en-US" sz="1800" kern="0">
              <a:solidFill>
                <a:prstClr val="white"/>
              </a:solidFill>
              <a:latin typeface="Calibri"/>
            </a:endParaRPr>
          </a:p>
        </p:txBody>
      </p:sp>
      <p:pic>
        <p:nvPicPr>
          <p:cNvPr id="12" name="Picture 11">
            <a:extLst>
              <a:ext uri="{FF2B5EF4-FFF2-40B4-BE49-F238E27FC236}">
                <a16:creationId xmlns:a16="http://schemas.microsoft.com/office/drawing/2014/main" id="{6DBE139C-20CF-D744-BDAA-048E371473F7}"/>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1446" y="74711"/>
            <a:ext cx="1212900" cy="955480"/>
          </a:xfrm>
          <a:prstGeom prst="rect">
            <a:avLst/>
          </a:prstGeom>
        </p:spPr>
      </p:pic>
      <p:pic>
        <p:nvPicPr>
          <p:cNvPr id="13" name="Picture 5">
            <a:extLst>
              <a:ext uri="{FF2B5EF4-FFF2-40B4-BE49-F238E27FC236}">
                <a16:creationId xmlns:a16="http://schemas.microsoft.com/office/drawing/2014/main" id="{65B170F9-47BE-5843-B5E1-6F2AA43F27D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573696" y="95251"/>
            <a:ext cx="9953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a:extLst>
              <a:ext uri="{FF2B5EF4-FFF2-40B4-BE49-F238E27FC236}">
                <a16:creationId xmlns:a16="http://schemas.microsoft.com/office/drawing/2014/main" id="{03141E02-94AF-8540-BDD8-83A24197BC3C}"/>
              </a:ext>
            </a:extLst>
          </p:cNvPr>
          <p:cNvSpPr/>
          <p:nvPr/>
        </p:nvSpPr>
        <p:spPr>
          <a:xfrm>
            <a:off x="1294347" y="1482845"/>
            <a:ext cx="8752902" cy="2769989"/>
          </a:xfrm>
          <a:prstGeom prst="rect">
            <a:avLst/>
          </a:prstGeom>
        </p:spPr>
        <p:txBody>
          <a:bodyPr wrap="square">
            <a:spAutoFit/>
          </a:bodyPr>
          <a:lstStyle/>
          <a:p>
            <a:pPr algn="ctr"/>
            <a:r>
              <a:rPr lang="en-US" sz="4000" b="1" dirty="0">
                <a:solidFill>
                  <a:srgbClr val="002060"/>
                </a:solidFill>
              </a:rPr>
              <a:t>HOW TO MAKE YOUR OWN PBL CHALLENGE TO MEET YOUR COURSE NEEDS</a:t>
            </a:r>
          </a:p>
          <a:p>
            <a:endParaRPr lang="en-US" dirty="0">
              <a:solidFill>
                <a:schemeClr val="tx1"/>
              </a:solidFill>
            </a:endParaRPr>
          </a:p>
          <a:p>
            <a:r>
              <a:rPr lang="en-US" dirty="0">
                <a:solidFill>
                  <a:schemeClr val="tx1"/>
                </a:solidFill>
              </a:rPr>
              <a:t>(For additional detailed information see</a:t>
            </a:r>
          </a:p>
          <a:p>
            <a:r>
              <a:rPr lang="en-US" b="1" dirty="0">
                <a:solidFill>
                  <a:schemeClr val="tx1"/>
                </a:solidFill>
              </a:rPr>
              <a:t>Creating PBL Challenges Based on “Real World” Problems</a:t>
            </a:r>
            <a:r>
              <a:rPr lang="en-US" dirty="0">
                <a:solidFill>
                  <a:schemeClr val="tx1"/>
                </a:solidFill>
              </a:rPr>
              <a:t>:</a:t>
            </a:r>
            <a:r>
              <a:rPr lang="en-US" b="1" dirty="0">
                <a:solidFill>
                  <a:schemeClr val="tx1"/>
                </a:solidFill>
              </a:rPr>
              <a:t> A Design Guide</a:t>
            </a:r>
          </a:p>
        </p:txBody>
      </p:sp>
    </p:spTree>
    <p:extLst>
      <p:ext uri="{BB962C8B-B14F-4D97-AF65-F5344CB8AC3E}">
        <p14:creationId xmlns:p14="http://schemas.microsoft.com/office/powerpoint/2010/main" val="1745270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4001" y="360000"/>
            <a:ext cx="6271291" cy="566738"/>
          </a:xfrm>
        </p:spPr>
        <p:txBody>
          <a:bodyPr/>
          <a:lstStyle/>
          <a:p>
            <a:r>
              <a:rPr lang="en-US" b="1" dirty="0">
                <a:solidFill>
                  <a:schemeClr val="accent6">
                    <a:lumMod val="50000"/>
                  </a:schemeClr>
                </a:solidFill>
              </a:rPr>
              <a:t>ORGANIZATION OVERVIEW</a:t>
            </a:r>
          </a:p>
        </p:txBody>
      </p:sp>
      <p:sp>
        <p:nvSpPr>
          <p:cNvPr id="3" name="Picture Placeholder 2"/>
          <p:cNvSpPr>
            <a:spLocks noGrp="1"/>
          </p:cNvSpPr>
          <p:nvPr>
            <p:ph type="pic" idx="1"/>
          </p:nvPr>
        </p:nvSpPr>
        <p:spPr>
          <a:xfrm>
            <a:off x="5294701" y="1526381"/>
            <a:ext cx="6172200" cy="4873625"/>
          </a:xfrm>
        </p:spPr>
      </p:sp>
      <p:sp>
        <p:nvSpPr>
          <p:cNvPr id="4" name="Text Placeholder 3"/>
          <p:cNvSpPr>
            <a:spLocks noGrp="1"/>
          </p:cNvSpPr>
          <p:nvPr>
            <p:ph type="body" sz="half" idx="2"/>
          </p:nvPr>
        </p:nvSpPr>
        <p:spPr/>
        <p:txBody>
          <a:bodyPr/>
          <a:lstStyle/>
          <a:p>
            <a:r>
              <a:rPr lang="en-US" dirty="0"/>
              <a:t>The organization that solved the problem is introduced here in a few paragraphs to emphasize that the problem was solved by real people working in teams in a real place of business.</a:t>
            </a:r>
          </a:p>
        </p:txBody>
      </p:sp>
    </p:spTree>
    <p:extLst>
      <p:ext uri="{BB962C8B-B14F-4D97-AF65-F5344CB8AC3E}">
        <p14:creationId xmlns:p14="http://schemas.microsoft.com/office/powerpoint/2010/main" val="10083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4000" y="360000"/>
            <a:ext cx="8065542" cy="566738"/>
          </a:xfrm>
        </p:spPr>
        <p:txBody>
          <a:bodyPr/>
          <a:lstStyle/>
          <a:p>
            <a:r>
              <a:rPr lang="en-US" dirty="0">
                <a:solidFill>
                  <a:schemeClr val="accent6">
                    <a:lumMod val="50000"/>
                  </a:schemeClr>
                </a:solidFill>
              </a:rPr>
              <a:t>ORGANIZATION OVERVIEW RESOURCES</a:t>
            </a:r>
          </a:p>
        </p:txBody>
      </p:sp>
      <p:sp>
        <p:nvSpPr>
          <p:cNvPr id="3" name="Text Placeholder 2"/>
          <p:cNvSpPr>
            <a:spLocks noGrp="1"/>
          </p:cNvSpPr>
          <p:nvPr>
            <p:ph type="body" sz="half" idx="2"/>
          </p:nvPr>
        </p:nvSpPr>
        <p:spPr/>
        <p:txBody>
          <a:bodyPr/>
          <a:lstStyle/>
          <a:p>
            <a:r>
              <a:rPr lang="en-US" dirty="0"/>
              <a:t>Add any additional resources, including the web site of the organization that solved the problem.</a:t>
            </a:r>
          </a:p>
        </p:txBody>
      </p:sp>
    </p:spTree>
    <p:extLst>
      <p:ext uri="{BB962C8B-B14F-4D97-AF65-F5344CB8AC3E}">
        <p14:creationId xmlns:p14="http://schemas.microsoft.com/office/powerpoint/2010/main" val="813272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4001" y="360000"/>
            <a:ext cx="4115813" cy="566738"/>
          </a:xfrm>
        </p:spPr>
        <p:txBody>
          <a:bodyPr/>
          <a:lstStyle/>
          <a:p>
            <a:r>
              <a:rPr lang="en-US" b="1" dirty="0">
                <a:solidFill>
                  <a:schemeClr val="accent6">
                    <a:lumMod val="50000"/>
                  </a:schemeClr>
                </a:solidFill>
              </a:rPr>
              <a:t>PROBLEM STATEMENT</a:t>
            </a:r>
          </a:p>
        </p:txBody>
      </p:sp>
      <p:sp>
        <p:nvSpPr>
          <p:cNvPr id="3" name="Picture Placeholder 2"/>
          <p:cNvSpPr>
            <a:spLocks noGrp="1"/>
          </p:cNvSpPr>
          <p:nvPr>
            <p:ph type="pic" idx="1"/>
          </p:nvPr>
        </p:nvSpPr>
        <p:spPr>
          <a:xfrm>
            <a:off x="5180012" y="1299659"/>
            <a:ext cx="6172200" cy="4873625"/>
          </a:xfrm>
        </p:spPr>
      </p:sp>
      <p:sp>
        <p:nvSpPr>
          <p:cNvPr id="4" name="Text Placeholder 3"/>
          <p:cNvSpPr>
            <a:spLocks noGrp="1"/>
          </p:cNvSpPr>
          <p:nvPr>
            <p:ph type="body" sz="half" idx="2"/>
          </p:nvPr>
        </p:nvSpPr>
        <p:spPr/>
        <p:txBody>
          <a:bodyPr>
            <a:normAutofit fontScale="77500" lnSpcReduction="20000"/>
          </a:bodyPr>
          <a:lstStyle/>
          <a:p>
            <a:r>
              <a:rPr lang="en-US" sz="2300" dirty="0"/>
              <a:t>This may be a simple text description of the problem or a “script”, illustrating a conversation among members of the team that solved the problem. If a company is not directly involved in the development of the Challenge, text is the simplest method of introducing the problem</a:t>
            </a:r>
          </a:p>
          <a:p>
            <a:endParaRPr lang="en-US" sz="2300" dirty="0"/>
          </a:p>
          <a:p>
            <a:r>
              <a:rPr lang="en-US" sz="2300" dirty="0"/>
              <a:t> It should be clear enough to get students started on the right track, but with enough details omitted so it remains open-ended.</a:t>
            </a:r>
          </a:p>
          <a:p>
            <a:endParaRPr lang="en-US" sz="2300" dirty="0"/>
          </a:p>
          <a:p>
            <a:r>
              <a:rPr lang="en-US" sz="2300" dirty="0"/>
              <a:t>If more pages are needed, or more photos desired, use additional slides.</a:t>
            </a:r>
          </a:p>
          <a:p>
            <a:endParaRPr lang="en-US" dirty="0"/>
          </a:p>
        </p:txBody>
      </p:sp>
    </p:spTree>
    <p:extLst>
      <p:ext uri="{BB962C8B-B14F-4D97-AF65-F5344CB8AC3E}">
        <p14:creationId xmlns:p14="http://schemas.microsoft.com/office/powerpoint/2010/main" val="1091064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4001" y="360000"/>
            <a:ext cx="6435585" cy="566738"/>
          </a:xfrm>
        </p:spPr>
        <p:txBody>
          <a:bodyPr/>
          <a:lstStyle/>
          <a:p>
            <a:r>
              <a:rPr lang="en-US" dirty="0">
                <a:solidFill>
                  <a:schemeClr val="accent6">
                    <a:lumMod val="50000"/>
                  </a:schemeClr>
                </a:solidFill>
              </a:rPr>
              <a:t>PROBLEM RESOURCES</a:t>
            </a:r>
          </a:p>
        </p:txBody>
      </p:sp>
      <p:sp>
        <p:nvSpPr>
          <p:cNvPr id="3" name="Text Placeholder 2"/>
          <p:cNvSpPr>
            <a:spLocks noGrp="1"/>
          </p:cNvSpPr>
          <p:nvPr>
            <p:ph type="body" sz="half" idx="2"/>
          </p:nvPr>
        </p:nvSpPr>
        <p:spPr>
          <a:xfrm>
            <a:off x="1981200" y="2137224"/>
            <a:ext cx="8190891" cy="3736526"/>
          </a:xfrm>
        </p:spPr>
        <p:txBody>
          <a:bodyPr>
            <a:normAutofit/>
          </a:bodyPr>
          <a:lstStyle/>
          <a:p>
            <a:pPr marL="0" lvl="1"/>
            <a:r>
              <a:rPr lang="en-US" sz="2400" dirty="0"/>
              <a:t>Enough resources are provided to get the students started in the right direction. These may be web or print. None of the resources provided at this point should give details of the problem solution, but they should provide general information to help focus students’ research.</a:t>
            </a:r>
          </a:p>
          <a:p>
            <a:pPr marL="0" lvl="1"/>
            <a:endParaRPr lang="en-US" sz="2400" dirty="0"/>
          </a:p>
          <a:p>
            <a:pPr marL="0" lvl="1"/>
            <a:r>
              <a:rPr lang="en-US" sz="2400" dirty="0"/>
              <a:t>Students should be provided the </a:t>
            </a:r>
            <a:r>
              <a:rPr lang="en-US" sz="2400" b="1" dirty="0">
                <a:solidFill>
                  <a:schemeClr val="accent6">
                    <a:lumMod val="50000"/>
                  </a:schemeClr>
                </a:solidFill>
              </a:rPr>
              <a:t>Whiteboards</a:t>
            </a:r>
            <a:r>
              <a:rPr lang="en-US" sz="2400" dirty="0"/>
              <a:t> at this point. Students should be directed to fill out the Whiteboards as completely as possible. As further information is found, the Whiteboards will be revised until the final solution is reached. </a:t>
            </a:r>
          </a:p>
          <a:p>
            <a:endParaRPr lang="en-US" sz="2800" dirty="0"/>
          </a:p>
        </p:txBody>
      </p:sp>
    </p:spTree>
    <p:extLst>
      <p:ext uri="{BB962C8B-B14F-4D97-AF65-F5344CB8AC3E}">
        <p14:creationId xmlns:p14="http://schemas.microsoft.com/office/powerpoint/2010/main" val="2165080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81922" y="226186"/>
            <a:ext cx="5224984" cy="566738"/>
          </a:xfrm>
        </p:spPr>
        <p:txBody>
          <a:bodyPr/>
          <a:lstStyle/>
          <a:p>
            <a:r>
              <a:rPr lang="en-US" b="1" dirty="0">
                <a:solidFill>
                  <a:schemeClr val="accent6">
                    <a:lumMod val="50000"/>
                  </a:schemeClr>
                </a:solidFill>
              </a:rPr>
              <a:t>DISCUSSION</a:t>
            </a:r>
          </a:p>
        </p:txBody>
      </p:sp>
      <p:sp>
        <p:nvSpPr>
          <p:cNvPr id="3" name="Picture Placeholder 2"/>
          <p:cNvSpPr>
            <a:spLocks noGrp="1"/>
          </p:cNvSpPr>
          <p:nvPr>
            <p:ph type="pic" idx="1"/>
          </p:nvPr>
        </p:nvSpPr>
        <p:spPr>
          <a:xfrm>
            <a:off x="5180012" y="1433474"/>
            <a:ext cx="6172200" cy="4873625"/>
          </a:xfrm>
        </p:spPr>
      </p:sp>
      <p:sp>
        <p:nvSpPr>
          <p:cNvPr id="4" name="Text Placeholder 3"/>
          <p:cNvSpPr>
            <a:spLocks noGrp="1"/>
          </p:cNvSpPr>
          <p:nvPr>
            <p:ph type="body" sz="half" idx="2"/>
          </p:nvPr>
        </p:nvSpPr>
        <p:spPr/>
        <p:txBody>
          <a:bodyPr>
            <a:normAutofit/>
          </a:bodyPr>
          <a:lstStyle/>
          <a:p>
            <a:pPr lvl="0"/>
            <a:r>
              <a:rPr lang="en-US" dirty="0"/>
              <a:t>The discussion is designed to provide further hints as needed by students, depending on their technical and problem solving ability. If the problem statement is in narrative form, the “discussion” would also follow as a narrative that provides more information and guidance. If the problem statement is in script form, the discussion would be as well.</a:t>
            </a:r>
          </a:p>
          <a:p>
            <a:pPr lvl="0"/>
            <a:endParaRPr lang="en-US" dirty="0"/>
          </a:p>
          <a:p>
            <a:r>
              <a:rPr lang="en-US" b="1" dirty="0"/>
              <a:t>Students should not have access to the Discussion slides until the instructor decides to share the additional information.</a:t>
            </a:r>
          </a:p>
        </p:txBody>
      </p:sp>
    </p:spTree>
    <p:extLst>
      <p:ext uri="{BB962C8B-B14F-4D97-AF65-F5344CB8AC3E}">
        <p14:creationId xmlns:p14="http://schemas.microsoft.com/office/powerpoint/2010/main" val="42538340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4001" y="360000"/>
            <a:ext cx="6435585" cy="566738"/>
          </a:xfrm>
        </p:spPr>
        <p:txBody>
          <a:bodyPr/>
          <a:lstStyle/>
          <a:p>
            <a:r>
              <a:rPr lang="en-US" dirty="0">
                <a:solidFill>
                  <a:schemeClr val="accent6">
                    <a:lumMod val="50000"/>
                  </a:schemeClr>
                </a:solidFill>
              </a:rPr>
              <a:t>DISCUSSION RESOURCES</a:t>
            </a:r>
          </a:p>
        </p:txBody>
      </p:sp>
      <p:sp>
        <p:nvSpPr>
          <p:cNvPr id="3" name="Text Placeholder 2"/>
          <p:cNvSpPr>
            <a:spLocks noGrp="1"/>
          </p:cNvSpPr>
          <p:nvPr>
            <p:ph type="body" sz="half" idx="2"/>
          </p:nvPr>
        </p:nvSpPr>
        <p:spPr/>
        <p:txBody>
          <a:bodyPr/>
          <a:lstStyle/>
          <a:p>
            <a:r>
              <a:rPr lang="en-US" dirty="0"/>
              <a:t>These resources are usually more direct than the Problem resources in order to help students formulate a solution.</a:t>
            </a:r>
          </a:p>
        </p:txBody>
      </p:sp>
    </p:spTree>
    <p:extLst>
      <p:ext uri="{BB962C8B-B14F-4D97-AF65-F5344CB8AC3E}">
        <p14:creationId xmlns:p14="http://schemas.microsoft.com/office/powerpoint/2010/main" val="1795817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4000" y="360000"/>
            <a:ext cx="5224984" cy="566738"/>
          </a:xfrm>
        </p:spPr>
        <p:txBody>
          <a:bodyPr/>
          <a:lstStyle/>
          <a:p>
            <a:r>
              <a:rPr lang="en-US" b="1" dirty="0">
                <a:solidFill>
                  <a:schemeClr val="accent6">
                    <a:lumMod val="50000"/>
                  </a:schemeClr>
                </a:solidFill>
              </a:rPr>
              <a:t>ORGANIZATION’S SOLUTION</a:t>
            </a:r>
          </a:p>
        </p:txBody>
      </p:sp>
      <p:sp>
        <p:nvSpPr>
          <p:cNvPr id="3" name="Picture Placeholder 2"/>
          <p:cNvSpPr>
            <a:spLocks noGrp="1"/>
          </p:cNvSpPr>
          <p:nvPr>
            <p:ph type="pic" idx="1"/>
          </p:nvPr>
        </p:nvSpPr>
        <p:spPr>
          <a:xfrm>
            <a:off x="5180012" y="1444625"/>
            <a:ext cx="6172200" cy="4873625"/>
          </a:xfrm>
        </p:spPr>
      </p:sp>
      <p:sp>
        <p:nvSpPr>
          <p:cNvPr id="4" name="Text Placeholder 3"/>
          <p:cNvSpPr>
            <a:spLocks noGrp="1"/>
          </p:cNvSpPr>
          <p:nvPr>
            <p:ph type="body" sz="half" idx="2"/>
          </p:nvPr>
        </p:nvSpPr>
        <p:spPr/>
        <p:txBody>
          <a:bodyPr>
            <a:normAutofit/>
          </a:bodyPr>
          <a:lstStyle/>
          <a:p>
            <a:pPr lvl="0"/>
            <a:r>
              <a:rPr lang="en-US" dirty="0"/>
              <a:t>This section provides the organization’s solution, indicating how it addresses each of the problem criteria.  </a:t>
            </a:r>
          </a:p>
          <a:p>
            <a:pPr lvl="0"/>
            <a:r>
              <a:rPr lang="en-US" b="1" dirty="0"/>
              <a:t>The solution is withheld until students present their own solutions for peer review, then it is shared in narrative or script  form.  </a:t>
            </a:r>
            <a:r>
              <a:rPr lang="en-US" dirty="0"/>
              <a:t>Students are encouraged to compare and contrast their solutions to the organization’s: Is the student solution cost effective? Could it be accomplished in time to meet customer demands? Are there other (e.g., ethical social, political) considerations?</a:t>
            </a:r>
          </a:p>
          <a:p>
            <a:endParaRPr lang="en-US" dirty="0"/>
          </a:p>
        </p:txBody>
      </p:sp>
    </p:spTree>
    <p:extLst>
      <p:ext uri="{BB962C8B-B14F-4D97-AF65-F5344CB8AC3E}">
        <p14:creationId xmlns:p14="http://schemas.microsoft.com/office/powerpoint/2010/main" val="1093403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1903" y="315395"/>
            <a:ext cx="7498263" cy="566738"/>
          </a:xfrm>
        </p:spPr>
        <p:txBody>
          <a:bodyPr/>
          <a:lstStyle/>
          <a:p>
            <a:r>
              <a:rPr lang="en-US" dirty="0">
                <a:solidFill>
                  <a:schemeClr val="accent6">
                    <a:lumMod val="50000"/>
                  </a:schemeClr>
                </a:solidFill>
              </a:rPr>
              <a:t>ORGANIZATION’S SOLUTION RESOURCES</a:t>
            </a:r>
          </a:p>
        </p:txBody>
      </p:sp>
      <p:sp>
        <p:nvSpPr>
          <p:cNvPr id="3" name="Text Placeholder 2"/>
          <p:cNvSpPr>
            <a:spLocks noGrp="1"/>
          </p:cNvSpPr>
          <p:nvPr>
            <p:ph type="body" sz="half" idx="2"/>
          </p:nvPr>
        </p:nvSpPr>
        <p:spPr/>
        <p:txBody>
          <a:bodyPr/>
          <a:lstStyle/>
          <a:p>
            <a:r>
              <a:rPr lang="en-US" dirty="0"/>
              <a:t>Calculations, diagrams, text – resources to clarify the organization’s solution to students.</a:t>
            </a:r>
          </a:p>
        </p:txBody>
      </p:sp>
    </p:spTree>
    <p:extLst>
      <p:ext uri="{BB962C8B-B14F-4D97-AF65-F5344CB8AC3E}">
        <p14:creationId xmlns:p14="http://schemas.microsoft.com/office/powerpoint/2010/main" val="1292794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a:normAutofit/>
          </a:bodyPr>
          <a:lstStyle/>
          <a:p>
            <a:pPr marL="342900" indent="-342900" algn="l">
              <a:buFont typeface="Arial" panose="020B0604020202020204" pitchFamily="34" charset="0"/>
              <a:buChar char="•"/>
            </a:pPr>
            <a:r>
              <a:rPr lang="en-US" sz="2800" dirty="0">
                <a:solidFill>
                  <a:srgbClr val="002060"/>
                </a:solidFill>
              </a:rPr>
              <a:t>What makes a good PBL Challenge?</a:t>
            </a:r>
          </a:p>
          <a:p>
            <a:pPr marL="342900" indent="-342900" algn="l">
              <a:buFont typeface="Arial" panose="020B0604020202020204" pitchFamily="34" charset="0"/>
              <a:buChar char="•"/>
            </a:pPr>
            <a:r>
              <a:rPr lang="en-US" dirty="0">
                <a:solidFill>
                  <a:srgbClr val="002060"/>
                </a:solidFill>
              </a:rPr>
              <a:t>Where can you find good problems?</a:t>
            </a:r>
            <a:endParaRPr lang="en-US" sz="2800" dirty="0">
              <a:solidFill>
                <a:srgbClr val="002060"/>
              </a:solidFill>
            </a:endParaRPr>
          </a:p>
          <a:p>
            <a:pPr marL="342900" indent="-342900" algn="l">
              <a:buFont typeface="Arial" panose="020B0604020202020204" pitchFamily="34" charset="0"/>
              <a:buChar char="•"/>
            </a:pPr>
            <a:r>
              <a:rPr lang="en-US" sz="2800" dirty="0">
                <a:solidFill>
                  <a:srgbClr val="002060"/>
                </a:solidFill>
              </a:rPr>
              <a:t>What format do you want to use?</a:t>
            </a:r>
          </a:p>
          <a:p>
            <a:pPr marL="800100" lvl="1" indent="-342900" algn="l">
              <a:buFont typeface="Arial" panose="020B0604020202020204" pitchFamily="34" charset="0"/>
              <a:buChar char="•"/>
            </a:pPr>
            <a:r>
              <a:rPr lang="en-US" sz="2400" dirty="0">
                <a:solidFill>
                  <a:srgbClr val="002060"/>
                </a:solidFill>
              </a:rPr>
              <a:t>Document style is easiest since photos are optional</a:t>
            </a:r>
          </a:p>
          <a:p>
            <a:pPr marL="800100" lvl="1" indent="-342900" algn="l">
              <a:buFont typeface="Arial" panose="020B0604020202020204" pitchFamily="34" charset="0"/>
              <a:buChar char="•"/>
            </a:pPr>
            <a:r>
              <a:rPr lang="en-US" sz="2400" dirty="0">
                <a:solidFill>
                  <a:srgbClr val="002060"/>
                </a:solidFill>
              </a:rPr>
              <a:t>PowerPoint template (that follows in this presentation) is more work but potentially more interesting for students, especially young stuents</a:t>
            </a:r>
            <a:endParaRPr lang="en-US" sz="2400" dirty="0">
              <a:solidFill>
                <a:srgbClr val="000099"/>
              </a:solidFill>
            </a:endParaRPr>
          </a:p>
          <a:p>
            <a:pPr marL="0" indent="0">
              <a:buNone/>
            </a:pPr>
            <a:endParaRPr lang="en-US" dirty="0"/>
          </a:p>
        </p:txBody>
      </p:sp>
      <p:sp>
        <p:nvSpPr>
          <p:cNvPr id="9" name="Rectangle 8">
            <a:extLst>
              <a:ext uri="{FF2B5EF4-FFF2-40B4-BE49-F238E27FC236}">
                <a16:creationId xmlns:a16="http://schemas.microsoft.com/office/drawing/2014/main" id="{51633286-0A7B-BA43-8A42-FA96894E7180}"/>
              </a:ext>
            </a:extLst>
          </p:cNvPr>
          <p:cNvSpPr/>
          <p:nvPr/>
        </p:nvSpPr>
        <p:spPr>
          <a:xfrm>
            <a:off x="2521046" y="177749"/>
            <a:ext cx="6441572" cy="707886"/>
          </a:xfrm>
          <a:prstGeom prst="rect">
            <a:avLst/>
          </a:prstGeom>
        </p:spPr>
        <p:txBody>
          <a:bodyPr wrap="none">
            <a:spAutoFit/>
          </a:bodyPr>
          <a:lstStyle/>
          <a:p>
            <a:r>
              <a:rPr lang="en-US" sz="4000" b="1" dirty="0">
                <a:solidFill>
                  <a:srgbClr val="002060"/>
                </a:solidFill>
              </a:rPr>
              <a:t>SOME CONSIDERATIONS</a:t>
            </a:r>
          </a:p>
        </p:txBody>
      </p:sp>
      <p:pic>
        <p:nvPicPr>
          <p:cNvPr id="10" name="Picture 9">
            <a:extLst>
              <a:ext uri="{FF2B5EF4-FFF2-40B4-BE49-F238E27FC236}">
                <a16:creationId xmlns:a16="http://schemas.microsoft.com/office/drawing/2014/main" id="{95AA2D22-6FD0-7A4F-94A8-BDBAF25B7F66}"/>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253467" y="4750381"/>
            <a:ext cx="1170297" cy="1170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a:extLst>
              <a:ext uri="{FF2B5EF4-FFF2-40B4-BE49-F238E27FC236}">
                <a16:creationId xmlns:a16="http://schemas.microsoft.com/office/drawing/2014/main" id="{5BF7AEDB-7421-EA4B-8E8C-DAE24FD48683}"/>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611692" y="5006666"/>
            <a:ext cx="1169509" cy="1170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a:extLst>
              <a:ext uri="{FF2B5EF4-FFF2-40B4-BE49-F238E27FC236}">
                <a16:creationId xmlns:a16="http://schemas.microsoft.com/office/drawing/2014/main" id="{165DAC12-50D1-E04B-8A49-97F49D7B4E3A}"/>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456492" y="4885319"/>
            <a:ext cx="1169510" cy="1170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a:extLst>
              <a:ext uri="{FF2B5EF4-FFF2-40B4-BE49-F238E27FC236}">
                <a16:creationId xmlns:a16="http://schemas.microsoft.com/office/drawing/2014/main" id="{1C3022E0-D711-4D4D-8CB1-F627229185D0}"/>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898867" y="4751169"/>
            <a:ext cx="1170297" cy="1169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776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FB01DBE-4558-2844-86C8-FCC8B5A6363B}"/>
              </a:ext>
            </a:extLst>
          </p:cNvPr>
          <p:cNvSpPr>
            <a:spLocks noGrp="1"/>
          </p:cNvSpPr>
          <p:nvPr>
            <p:ph type="sldNum" sz="quarter" idx="12"/>
          </p:nvPr>
        </p:nvSpPr>
        <p:spPr/>
        <p:txBody>
          <a:bodyPr/>
          <a:lstStyle/>
          <a:p>
            <a:pPr>
              <a:defRPr/>
            </a:pPr>
            <a:fld id="{866C470F-D456-A342-88DF-8F5EE3781445}" type="slidenum">
              <a:rPr lang="en-US" altLang="en-US"/>
              <a:pPr>
                <a:defRPr/>
              </a:pPr>
              <a:t>3</a:t>
            </a:fld>
            <a:endParaRPr lang="en-US" altLang="en-US"/>
          </a:p>
        </p:txBody>
      </p:sp>
      <p:sp>
        <p:nvSpPr>
          <p:cNvPr id="5" name="Rectangle 4">
            <a:extLst>
              <a:ext uri="{FF2B5EF4-FFF2-40B4-BE49-F238E27FC236}">
                <a16:creationId xmlns:a16="http://schemas.microsoft.com/office/drawing/2014/main" id="{FD62227B-1C19-6147-982F-1D9DCF70C969}"/>
              </a:ext>
            </a:extLst>
          </p:cNvPr>
          <p:cNvSpPr/>
          <p:nvPr/>
        </p:nvSpPr>
        <p:spPr>
          <a:xfrm>
            <a:off x="1361319" y="136525"/>
            <a:ext cx="10664586" cy="707886"/>
          </a:xfrm>
          <a:prstGeom prst="rect">
            <a:avLst/>
          </a:prstGeom>
        </p:spPr>
        <p:txBody>
          <a:bodyPr wrap="none">
            <a:spAutoFit/>
          </a:bodyPr>
          <a:lstStyle/>
          <a:p>
            <a:r>
              <a:rPr lang="en-US" sz="4000" b="1" dirty="0">
                <a:solidFill>
                  <a:srgbClr val="002060"/>
                </a:solidFill>
              </a:rPr>
              <a:t>WHAT MAKES A GOOD PBL CHALLENGE?</a:t>
            </a:r>
          </a:p>
        </p:txBody>
      </p:sp>
      <p:sp>
        <p:nvSpPr>
          <p:cNvPr id="6" name="TextBox 5">
            <a:extLst>
              <a:ext uri="{FF2B5EF4-FFF2-40B4-BE49-F238E27FC236}">
                <a16:creationId xmlns:a16="http://schemas.microsoft.com/office/drawing/2014/main" id="{B619174C-8CAA-534A-9C20-52F7CB8CA6C3}"/>
              </a:ext>
            </a:extLst>
          </p:cNvPr>
          <p:cNvSpPr txBox="1"/>
          <p:nvPr/>
        </p:nvSpPr>
        <p:spPr>
          <a:xfrm>
            <a:off x="-111512" y="2419815"/>
            <a:ext cx="184731" cy="369332"/>
          </a:xfrm>
          <a:prstGeom prst="rect">
            <a:avLst/>
          </a:prstGeom>
          <a:noFill/>
        </p:spPr>
        <p:txBody>
          <a:bodyPr wrap="none" rtlCol="0">
            <a:spAutoFit/>
          </a:bodyPr>
          <a:lstStyle/>
          <a:p>
            <a:endParaRPr lang="en-US"/>
          </a:p>
        </p:txBody>
      </p:sp>
      <p:sp>
        <p:nvSpPr>
          <p:cNvPr id="7" name="Title 1">
            <a:extLst>
              <a:ext uri="{FF2B5EF4-FFF2-40B4-BE49-F238E27FC236}">
                <a16:creationId xmlns:a16="http://schemas.microsoft.com/office/drawing/2014/main" id="{5B57BA59-F8CF-6743-9C6F-DEF9C5A22B8E}"/>
              </a:ext>
            </a:extLst>
          </p:cNvPr>
          <p:cNvSpPr>
            <a:spLocks noGrp="1"/>
          </p:cNvSpPr>
          <p:nvPr>
            <p:ph idx="1"/>
          </p:nvPr>
        </p:nvSpPr>
        <p:spPr>
          <a:xfrm>
            <a:off x="1361318" y="1691810"/>
            <a:ext cx="9589179" cy="4351338"/>
          </a:xfrm>
        </p:spPr>
        <p:txBody>
          <a:bodyPr>
            <a:noAutofit/>
          </a:bodyPr>
          <a:lstStyle/>
          <a:p>
            <a:pPr marL="285750" indent="-285750"/>
            <a:r>
              <a:rPr lang="en-US" dirty="0">
                <a:solidFill>
                  <a:srgbClr val="000099"/>
                </a:solidFill>
                <a:cs typeface="Calibri"/>
              </a:rPr>
              <a:t>Authentic “real world” problem</a:t>
            </a:r>
          </a:p>
          <a:p>
            <a:pPr marL="285750" indent="-285750"/>
            <a:r>
              <a:rPr lang="en-US" dirty="0">
                <a:solidFill>
                  <a:srgbClr val="000099"/>
                </a:solidFill>
                <a:cs typeface="Calibri"/>
              </a:rPr>
              <a:t>Requires teamwork to solve</a:t>
            </a:r>
          </a:p>
          <a:p>
            <a:pPr marL="285750" indent="-285750"/>
            <a:r>
              <a:rPr lang="en-US" dirty="0">
                <a:solidFill>
                  <a:srgbClr val="000099"/>
                </a:solidFill>
                <a:cs typeface="Calibri"/>
              </a:rPr>
              <a:t>Meets course outcomes</a:t>
            </a:r>
          </a:p>
          <a:p>
            <a:pPr marL="285750" indent="-285750"/>
            <a:r>
              <a:rPr lang="en-US" dirty="0">
                <a:solidFill>
                  <a:srgbClr val="000099"/>
                </a:solidFill>
                <a:cs typeface="Calibri"/>
              </a:rPr>
              <a:t>Builds on prior knowledge</a:t>
            </a:r>
          </a:p>
          <a:p>
            <a:pPr marL="285750" indent="-285750"/>
            <a:r>
              <a:rPr lang="en-US" dirty="0">
                <a:solidFill>
                  <a:srgbClr val="000099"/>
                </a:solidFill>
                <a:cs typeface="Calibri"/>
              </a:rPr>
              <a:t>Open ended with several possible solutions</a:t>
            </a:r>
          </a:p>
          <a:p>
            <a:pPr marL="285750" indent="-285750"/>
            <a:r>
              <a:rPr lang="en-US" dirty="0">
                <a:solidFill>
                  <a:srgbClr val="000099"/>
                </a:solidFill>
                <a:cs typeface="Calibri"/>
              </a:rPr>
              <a:t>Resources available for students to solve the problem</a:t>
            </a:r>
          </a:p>
          <a:p>
            <a:pPr marL="285750" indent="-285750"/>
            <a:r>
              <a:rPr lang="en-US" b="1" dirty="0">
                <a:solidFill>
                  <a:srgbClr val="000099"/>
                </a:solidFill>
                <a:cs typeface="Calibri"/>
              </a:rPr>
              <a:t>Solution not readily available on the internet (students can’t easily find the answer- they have to use the problem-solving techniques you want them to learn)</a:t>
            </a:r>
            <a:br>
              <a:rPr lang="en-US" sz="2400" b="1" dirty="0">
                <a:cs typeface="Calibri"/>
              </a:rPr>
            </a:br>
            <a:endParaRPr lang="en-US" sz="2400"/>
          </a:p>
        </p:txBody>
      </p:sp>
    </p:spTree>
    <p:extLst>
      <p:ext uri="{BB962C8B-B14F-4D97-AF65-F5344CB8AC3E}">
        <p14:creationId xmlns:p14="http://schemas.microsoft.com/office/powerpoint/2010/main" val="2425416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FB01DBE-4558-2844-86C8-FCC8B5A6363B}"/>
              </a:ext>
            </a:extLst>
          </p:cNvPr>
          <p:cNvSpPr>
            <a:spLocks noGrp="1"/>
          </p:cNvSpPr>
          <p:nvPr>
            <p:ph type="sldNum" sz="quarter" idx="12"/>
          </p:nvPr>
        </p:nvSpPr>
        <p:spPr/>
        <p:txBody>
          <a:bodyPr/>
          <a:lstStyle/>
          <a:p>
            <a:pPr>
              <a:defRPr/>
            </a:pPr>
            <a:fld id="{866C470F-D456-A342-88DF-8F5EE3781445}" type="slidenum">
              <a:rPr lang="en-US" altLang="en-US"/>
              <a:pPr>
                <a:defRPr/>
              </a:pPr>
              <a:t>4</a:t>
            </a:fld>
            <a:endParaRPr lang="en-US" altLang="en-US"/>
          </a:p>
        </p:txBody>
      </p:sp>
      <p:sp>
        <p:nvSpPr>
          <p:cNvPr id="5" name="Rectangle 4">
            <a:extLst>
              <a:ext uri="{FF2B5EF4-FFF2-40B4-BE49-F238E27FC236}">
                <a16:creationId xmlns:a16="http://schemas.microsoft.com/office/drawing/2014/main" id="{FD62227B-1C19-6147-982F-1D9DCF70C969}"/>
              </a:ext>
            </a:extLst>
          </p:cNvPr>
          <p:cNvSpPr/>
          <p:nvPr/>
        </p:nvSpPr>
        <p:spPr>
          <a:xfrm>
            <a:off x="1361319" y="136525"/>
            <a:ext cx="10664586" cy="707886"/>
          </a:xfrm>
          <a:prstGeom prst="rect">
            <a:avLst/>
          </a:prstGeom>
        </p:spPr>
        <p:txBody>
          <a:bodyPr wrap="none">
            <a:spAutoFit/>
          </a:bodyPr>
          <a:lstStyle/>
          <a:p>
            <a:r>
              <a:rPr lang="en-US" sz="4000" b="1" dirty="0">
                <a:solidFill>
                  <a:srgbClr val="002060"/>
                </a:solidFill>
              </a:rPr>
              <a:t>WHAT MAKES A GOOD PBL CHALLENGE?</a:t>
            </a:r>
          </a:p>
        </p:txBody>
      </p:sp>
      <p:sp>
        <p:nvSpPr>
          <p:cNvPr id="6" name="TextBox 5">
            <a:extLst>
              <a:ext uri="{FF2B5EF4-FFF2-40B4-BE49-F238E27FC236}">
                <a16:creationId xmlns:a16="http://schemas.microsoft.com/office/drawing/2014/main" id="{B619174C-8CAA-534A-9C20-52F7CB8CA6C3}"/>
              </a:ext>
            </a:extLst>
          </p:cNvPr>
          <p:cNvSpPr txBox="1"/>
          <p:nvPr/>
        </p:nvSpPr>
        <p:spPr>
          <a:xfrm>
            <a:off x="-111512" y="2419815"/>
            <a:ext cx="184731" cy="369332"/>
          </a:xfrm>
          <a:prstGeom prst="rect">
            <a:avLst/>
          </a:prstGeom>
          <a:noFill/>
        </p:spPr>
        <p:txBody>
          <a:bodyPr wrap="none" rtlCol="0">
            <a:spAutoFit/>
          </a:bodyPr>
          <a:lstStyle/>
          <a:p>
            <a:endParaRPr lang="en-US"/>
          </a:p>
        </p:txBody>
      </p:sp>
      <p:sp>
        <p:nvSpPr>
          <p:cNvPr id="7" name="Title 1">
            <a:extLst>
              <a:ext uri="{FF2B5EF4-FFF2-40B4-BE49-F238E27FC236}">
                <a16:creationId xmlns:a16="http://schemas.microsoft.com/office/drawing/2014/main" id="{5B57BA59-F8CF-6743-9C6F-DEF9C5A22B8E}"/>
              </a:ext>
            </a:extLst>
          </p:cNvPr>
          <p:cNvSpPr>
            <a:spLocks noGrp="1"/>
          </p:cNvSpPr>
          <p:nvPr>
            <p:ph idx="1"/>
          </p:nvPr>
        </p:nvSpPr>
        <p:spPr>
          <a:xfrm>
            <a:off x="569581" y="1424711"/>
            <a:ext cx="9879111" cy="4351338"/>
          </a:xfrm>
        </p:spPr>
        <p:txBody>
          <a:bodyPr>
            <a:noAutofit/>
          </a:bodyPr>
          <a:lstStyle/>
          <a:p>
            <a:pPr marL="0" indent="0">
              <a:buNone/>
            </a:pPr>
            <a:r>
              <a:rPr lang="en-US" b="1" dirty="0">
                <a:solidFill>
                  <a:srgbClr val="002060"/>
                </a:solidFill>
                <a:cs typeface="Calibri"/>
              </a:rPr>
              <a:t>Where can you find good problems?</a:t>
            </a:r>
          </a:p>
          <a:p>
            <a:r>
              <a:rPr lang="en-US" dirty="0">
                <a:solidFill>
                  <a:srgbClr val="000099"/>
                </a:solidFill>
                <a:cs typeface="Calibri"/>
              </a:rPr>
              <a:t>Local sources: companies, non-profit organizations, even your own school</a:t>
            </a:r>
          </a:p>
          <a:p>
            <a:r>
              <a:rPr lang="en-US" dirty="0">
                <a:solidFill>
                  <a:srgbClr val="000099"/>
                </a:solidFill>
                <a:cs typeface="Calibri"/>
              </a:rPr>
              <a:t>Newspapers, magazine articles, books</a:t>
            </a:r>
          </a:p>
          <a:p>
            <a:r>
              <a:rPr lang="en-US" dirty="0">
                <a:solidFill>
                  <a:srgbClr val="000099"/>
                </a:solidFill>
                <a:cs typeface="Calibri"/>
              </a:rPr>
              <a:t>You can even make up your own, based on an article you read- as we did with the Laser Safety Challenge (International Laser Display Association provided advice and resources by email.)</a:t>
            </a:r>
          </a:p>
          <a:p>
            <a:r>
              <a:rPr lang="en-US" dirty="0">
                <a:solidFill>
                  <a:srgbClr val="000099"/>
                </a:solidFill>
                <a:cs typeface="Calibri"/>
              </a:rPr>
              <a:t>We only use problems that have been solved so students can compare their solutions and instructors will feel confident evaluating student solution. It’s not necessary, though.</a:t>
            </a:r>
          </a:p>
          <a:p>
            <a:endParaRPr lang="en-US" sz="2400" dirty="0">
              <a:solidFill>
                <a:srgbClr val="000099"/>
              </a:solidFill>
              <a:cs typeface="Calibri"/>
            </a:endParaRPr>
          </a:p>
          <a:p>
            <a:pPr marL="0" indent="0">
              <a:buNone/>
            </a:pPr>
            <a:br>
              <a:rPr lang="en-US" sz="2400" b="1" dirty="0">
                <a:cs typeface="Calibri"/>
              </a:rPr>
            </a:br>
            <a:endParaRPr lang="en-US" sz="2400"/>
          </a:p>
        </p:txBody>
      </p:sp>
    </p:spTree>
    <p:extLst>
      <p:ext uri="{BB962C8B-B14F-4D97-AF65-F5344CB8AC3E}">
        <p14:creationId xmlns:p14="http://schemas.microsoft.com/office/powerpoint/2010/main" val="3265229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FB01DBE-4558-2844-86C8-FCC8B5A6363B}"/>
              </a:ext>
            </a:extLst>
          </p:cNvPr>
          <p:cNvSpPr>
            <a:spLocks noGrp="1"/>
          </p:cNvSpPr>
          <p:nvPr>
            <p:ph type="sldNum" sz="quarter" idx="12"/>
          </p:nvPr>
        </p:nvSpPr>
        <p:spPr/>
        <p:txBody>
          <a:bodyPr/>
          <a:lstStyle/>
          <a:p>
            <a:pPr>
              <a:defRPr/>
            </a:pPr>
            <a:fld id="{866C470F-D456-A342-88DF-8F5EE3781445}" type="slidenum">
              <a:rPr lang="en-US" altLang="en-US"/>
              <a:pPr>
                <a:defRPr/>
              </a:pPr>
              <a:t>5</a:t>
            </a:fld>
            <a:endParaRPr lang="en-US" altLang="en-US"/>
          </a:p>
        </p:txBody>
      </p:sp>
      <p:sp>
        <p:nvSpPr>
          <p:cNvPr id="5" name="Rectangle 4">
            <a:extLst>
              <a:ext uri="{FF2B5EF4-FFF2-40B4-BE49-F238E27FC236}">
                <a16:creationId xmlns:a16="http://schemas.microsoft.com/office/drawing/2014/main" id="{FD62227B-1C19-6147-982F-1D9DCF70C969}"/>
              </a:ext>
            </a:extLst>
          </p:cNvPr>
          <p:cNvSpPr/>
          <p:nvPr/>
        </p:nvSpPr>
        <p:spPr>
          <a:xfrm>
            <a:off x="1361319" y="136525"/>
            <a:ext cx="10664586" cy="707886"/>
          </a:xfrm>
          <a:prstGeom prst="rect">
            <a:avLst/>
          </a:prstGeom>
        </p:spPr>
        <p:txBody>
          <a:bodyPr wrap="none">
            <a:spAutoFit/>
          </a:bodyPr>
          <a:lstStyle/>
          <a:p>
            <a:r>
              <a:rPr lang="en-US" sz="4000" b="1" dirty="0">
                <a:solidFill>
                  <a:srgbClr val="002060"/>
                </a:solidFill>
              </a:rPr>
              <a:t>WHAT MAKES A GOOD PBL CHALLENGE?</a:t>
            </a:r>
          </a:p>
        </p:txBody>
      </p:sp>
      <p:sp>
        <p:nvSpPr>
          <p:cNvPr id="6" name="TextBox 5">
            <a:extLst>
              <a:ext uri="{FF2B5EF4-FFF2-40B4-BE49-F238E27FC236}">
                <a16:creationId xmlns:a16="http://schemas.microsoft.com/office/drawing/2014/main" id="{B619174C-8CAA-534A-9C20-52F7CB8CA6C3}"/>
              </a:ext>
            </a:extLst>
          </p:cNvPr>
          <p:cNvSpPr txBox="1"/>
          <p:nvPr/>
        </p:nvSpPr>
        <p:spPr>
          <a:xfrm>
            <a:off x="-111512" y="2419815"/>
            <a:ext cx="184731" cy="369332"/>
          </a:xfrm>
          <a:prstGeom prst="rect">
            <a:avLst/>
          </a:prstGeom>
          <a:noFill/>
        </p:spPr>
        <p:txBody>
          <a:bodyPr wrap="none" rtlCol="0">
            <a:spAutoFit/>
          </a:bodyPr>
          <a:lstStyle/>
          <a:p>
            <a:endParaRPr lang="en-US"/>
          </a:p>
        </p:txBody>
      </p:sp>
      <p:sp>
        <p:nvSpPr>
          <p:cNvPr id="7" name="Title 1">
            <a:extLst>
              <a:ext uri="{FF2B5EF4-FFF2-40B4-BE49-F238E27FC236}">
                <a16:creationId xmlns:a16="http://schemas.microsoft.com/office/drawing/2014/main" id="{5B57BA59-F8CF-6743-9C6F-DEF9C5A22B8E}"/>
              </a:ext>
            </a:extLst>
          </p:cNvPr>
          <p:cNvSpPr>
            <a:spLocks noGrp="1"/>
          </p:cNvSpPr>
          <p:nvPr>
            <p:ph idx="1"/>
          </p:nvPr>
        </p:nvSpPr>
        <p:spPr>
          <a:xfrm>
            <a:off x="569581" y="1424711"/>
            <a:ext cx="11620832" cy="4351338"/>
          </a:xfrm>
        </p:spPr>
        <p:txBody>
          <a:bodyPr>
            <a:noAutofit/>
          </a:bodyPr>
          <a:lstStyle/>
          <a:p>
            <a:pPr marL="0" indent="0">
              <a:buNone/>
            </a:pPr>
            <a:r>
              <a:rPr lang="en-US" b="1" dirty="0">
                <a:solidFill>
                  <a:srgbClr val="002060"/>
                </a:solidFill>
                <a:cs typeface="Calibri"/>
              </a:rPr>
              <a:t>What are the steps?</a:t>
            </a:r>
          </a:p>
          <a:p>
            <a:r>
              <a:rPr lang="en-US" dirty="0">
                <a:solidFill>
                  <a:srgbClr val="000099"/>
                </a:solidFill>
                <a:cs typeface="Calibri"/>
              </a:rPr>
              <a:t>Gather the materials you need – the original source (article, etc)</a:t>
            </a:r>
          </a:p>
          <a:p>
            <a:r>
              <a:rPr lang="en-US" dirty="0">
                <a:solidFill>
                  <a:srgbClr val="000099"/>
                </a:solidFill>
                <a:cs typeface="Calibri"/>
              </a:rPr>
              <a:t>Look for basic information on the company or organization that solved the problem.</a:t>
            </a:r>
          </a:p>
          <a:p>
            <a:r>
              <a:rPr lang="en-US" dirty="0">
                <a:solidFill>
                  <a:srgbClr val="000099"/>
                </a:solidFill>
                <a:cs typeface="Calibri"/>
              </a:rPr>
              <a:t>Find some resources to get students started in the right direction.</a:t>
            </a:r>
          </a:p>
          <a:p>
            <a:r>
              <a:rPr lang="en-US" dirty="0">
                <a:solidFill>
                  <a:srgbClr val="000099"/>
                </a:solidFill>
                <a:cs typeface="Calibri"/>
              </a:rPr>
              <a:t>For a text-based Challenge, follow the instructions in the document</a:t>
            </a:r>
          </a:p>
          <a:p>
            <a:pPr marL="0" indent="0">
              <a:buNone/>
            </a:pPr>
            <a:r>
              <a:rPr lang="en-US" b="1" dirty="0"/>
              <a:t>   Creating PBL Challenges Based on “Real World” Problems</a:t>
            </a:r>
            <a:r>
              <a:rPr lang="en-US" dirty="0"/>
              <a:t>:</a:t>
            </a:r>
            <a:r>
              <a:rPr lang="en-US" b="1" dirty="0"/>
              <a:t> A Design Guide</a:t>
            </a:r>
          </a:p>
          <a:p>
            <a:r>
              <a:rPr lang="en-US" dirty="0">
                <a:solidFill>
                  <a:srgbClr val="000099"/>
                </a:solidFill>
              </a:rPr>
              <a:t>For a PPT-based Challenge, use the template that follows. (The template slides are identified by green titles.)</a:t>
            </a:r>
          </a:p>
          <a:p>
            <a:endParaRPr lang="en-US" dirty="0">
              <a:solidFill>
                <a:srgbClr val="000099"/>
              </a:solidFill>
              <a:cs typeface="Calibri"/>
            </a:endParaRPr>
          </a:p>
          <a:p>
            <a:endParaRPr lang="en-US" sz="2400" dirty="0">
              <a:solidFill>
                <a:srgbClr val="000099"/>
              </a:solidFill>
              <a:cs typeface="Calibri"/>
            </a:endParaRPr>
          </a:p>
          <a:p>
            <a:pPr marL="0" indent="0">
              <a:buNone/>
            </a:pPr>
            <a:br>
              <a:rPr lang="en-US" sz="2400" b="1" dirty="0">
                <a:cs typeface="Calibri"/>
              </a:rPr>
            </a:br>
            <a:endParaRPr lang="en-US" sz="2400"/>
          </a:p>
        </p:txBody>
      </p:sp>
    </p:spTree>
    <p:extLst>
      <p:ext uri="{BB962C8B-B14F-4D97-AF65-F5344CB8AC3E}">
        <p14:creationId xmlns:p14="http://schemas.microsoft.com/office/powerpoint/2010/main" val="3939565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p:txBody>
          <a:bodyPr>
            <a:normAutofit/>
          </a:bodyPr>
          <a:lstStyle/>
          <a:p>
            <a:pPr marL="0" indent="0">
              <a:buNone/>
            </a:pPr>
            <a:r>
              <a:rPr lang="en-US" b="1" dirty="0">
                <a:solidFill>
                  <a:srgbClr val="000000"/>
                </a:solidFill>
              </a:rPr>
              <a:t>NOTE: this template has three types of slides:</a:t>
            </a:r>
          </a:p>
          <a:p>
            <a:pPr marL="514350" indent="-514350">
              <a:buFont typeface="+mj-lt"/>
              <a:buAutoNum type="arabicPeriod"/>
            </a:pPr>
            <a:r>
              <a:rPr lang="en-US" dirty="0">
                <a:solidFill>
                  <a:srgbClr val="000000"/>
                </a:solidFill>
              </a:rPr>
              <a:t>Text only (like this slide)</a:t>
            </a:r>
          </a:p>
          <a:p>
            <a:pPr marL="514350" indent="-514350">
              <a:buFont typeface="+mj-lt"/>
              <a:buAutoNum type="arabicPeriod"/>
            </a:pPr>
            <a:r>
              <a:rPr lang="en-US" dirty="0">
                <a:solidFill>
                  <a:srgbClr val="000000"/>
                </a:solidFill>
              </a:rPr>
              <a:t>Photo, title and text (for the Introduction, Organization Overview, Problem, Discussion and Solution sections)</a:t>
            </a:r>
          </a:p>
          <a:p>
            <a:pPr marL="514350" indent="-514350">
              <a:buFont typeface="+mj-lt"/>
              <a:buAutoNum type="arabicPeriod"/>
            </a:pPr>
            <a:r>
              <a:rPr lang="en-US" dirty="0">
                <a:solidFill>
                  <a:srgbClr val="000000"/>
                </a:solidFill>
              </a:rPr>
              <a:t>Title and text (for the Challenge Overview and Resources sections</a:t>
            </a:r>
          </a:p>
          <a:p>
            <a:pPr marL="514350" indent="-514350">
              <a:buFont typeface="+mj-lt"/>
              <a:buAutoNum type="arabicPeriod"/>
            </a:pPr>
            <a:endParaRPr lang="en-US" dirty="0">
              <a:solidFill>
                <a:srgbClr val="000000"/>
              </a:solidFill>
            </a:endParaRPr>
          </a:p>
          <a:p>
            <a:pPr algn="l">
              <a:buFont typeface="Wingdings" pitchFamily="2" charset="2"/>
              <a:buChar char="Ø"/>
            </a:pPr>
            <a:r>
              <a:rPr lang="en-US" dirty="0">
                <a:solidFill>
                  <a:srgbClr val="000000"/>
                </a:solidFill>
              </a:rPr>
              <a:t>To choose a slide template, use the “New Slide” or “Layout” menu.</a:t>
            </a:r>
          </a:p>
          <a:p>
            <a:pPr algn="l">
              <a:buFont typeface="Wingdings" pitchFamily="2" charset="2"/>
              <a:buChar char="Ø"/>
            </a:pPr>
            <a:r>
              <a:rPr lang="en-US" dirty="0">
                <a:solidFill>
                  <a:srgbClr val="000000"/>
                </a:solidFill>
              </a:rPr>
              <a:t>The Challenge template begins with the next slide.</a:t>
            </a:r>
          </a:p>
          <a:p>
            <a:endParaRPr lang="en-US" dirty="0">
              <a:solidFill>
                <a:srgbClr val="000000"/>
              </a:solidFill>
            </a:endParaRPr>
          </a:p>
        </p:txBody>
      </p:sp>
      <p:sp>
        <p:nvSpPr>
          <p:cNvPr id="2" name="Rectangle 1"/>
          <p:cNvSpPr/>
          <p:nvPr/>
        </p:nvSpPr>
        <p:spPr>
          <a:xfrm>
            <a:off x="3011766" y="297404"/>
            <a:ext cx="5959260" cy="584775"/>
          </a:xfrm>
          <a:prstGeom prst="rect">
            <a:avLst/>
          </a:prstGeom>
        </p:spPr>
        <p:txBody>
          <a:bodyPr wrap="none">
            <a:spAutoFit/>
          </a:bodyPr>
          <a:lstStyle/>
          <a:p>
            <a:r>
              <a:rPr lang="en-US" sz="3200" b="1" dirty="0">
                <a:solidFill>
                  <a:schemeClr val="accent6">
                    <a:lumMod val="50000"/>
                  </a:schemeClr>
                </a:solidFill>
              </a:rPr>
              <a:t>PBL CHALLENGE TEMPLATE</a:t>
            </a:r>
          </a:p>
        </p:txBody>
      </p:sp>
    </p:spTree>
    <p:extLst>
      <p:ext uri="{BB962C8B-B14F-4D97-AF65-F5344CB8AC3E}">
        <p14:creationId xmlns:p14="http://schemas.microsoft.com/office/powerpoint/2010/main" val="3410165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24001" y="360000"/>
            <a:ext cx="6435585" cy="566738"/>
          </a:xfrm>
        </p:spPr>
        <p:txBody>
          <a:bodyPr/>
          <a:lstStyle/>
          <a:p>
            <a:r>
              <a:rPr lang="en-US" dirty="0">
                <a:solidFill>
                  <a:schemeClr val="accent6">
                    <a:lumMod val="50000"/>
                  </a:schemeClr>
                </a:solidFill>
              </a:rPr>
              <a:t>CHALLENGE OVERVIEW</a:t>
            </a:r>
          </a:p>
        </p:txBody>
      </p:sp>
      <p:sp>
        <p:nvSpPr>
          <p:cNvPr id="3" name="Content Placeholder 2"/>
          <p:cNvSpPr>
            <a:spLocks noGrp="1"/>
          </p:cNvSpPr>
          <p:nvPr>
            <p:ph type="body" sz="half" idx="2"/>
          </p:nvPr>
        </p:nvSpPr>
        <p:spPr>
          <a:xfrm>
            <a:off x="965263" y="1865953"/>
            <a:ext cx="10018688" cy="3888076"/>
          </a:xfrm>
        </p:spPr>
        <p:txBody>
          <a:bodyPr>
            <a:normAutofit lnSpcReduction="10000"/>
          </a:bodyPr>
          <a:lstStyle/>
          <a:p>
            <a:r>
              <a:rPr lang="en-US" dirty="0"/>
              <a:t>The information on this (text only) slide should include:</a:t>
            </a:r>
          </a:p>
          <a:p>
            <a:pPr marL="342900" indent="-342900">
              <a:buFont typeface="Arial"/>
              <a:buChar char="•"/>
            </a:pPr>
            <a:r>
              <a:rPr lang="en-US" dirty="0"/>
              <a:t>Name of the company or organization who solved (or are working on) the problem</a:t>
            </a:r>
          </a:p>
          <a:p>
            <a:pPr marL="342900" indent="-342900">
              <a:buFont typeface="Arial"/>
              <a:buChar char="•"/>
            </a:pPr>
            <a:r>
              <a:rPr lang="en-US" dirty="0"/>
              <a:t>Brief description of the problem</a:t>
            </a:r>
          </a:p>
          <a:p>
            <a:pPr marL="342900" indent="-342900">
              <a:buFont typeface="Arial"/>
              <a:buChar char="•"/>
            </a:pPr>
            <a:r>
              <a:rPr lang="en-US" dirty="0"/>
              <a:t>A list of STEM principles reinforced</a:t>
            </a:r>
          </a:p>
          <a:p>
            <a:pPr marL="342900" indent="-342900">
              <a:buFont typeface="Arial"/>
              <a:buChar char="•"/>
            </a:pPr>
            <a:r>
              <a:rPr lang="en-US" dirty="0"/>
              <a:t>Prerequisite knowledge required</a:t>
            </a:r>
          </a:p>
          <a:p>
            <a:pPr marL="342900" indent="-342900">
              <a:buFont typeface="Arial"/>
              <a:buChar char="•"/>
            </a:pPr>
            <a:endParaRPr lang="en-US" dirty="0"/>
          </a:p>
          <a:p>
            <a:pPr marL="342900" indent="-342900">
              <a:buFont typeface="Wingdings" pitchFamily="2" charset="2"/>
              <a:buChar char="Ø"/>
            </a:pPr>
            <a:r>
              <a:rPr lang="en-US" dirty="0"/>
              <a:t>THIS SLIDE IS ONLY NEEDED IF YOU ARE PLANNING TO SHARE YOUR CHALLENGE WITH OTHER INSTRUCTORS. IT IS NOT FOR STUDENT INFORMATION.</a:t>
            </a:r>
          </a:p>
        </p:txBody>
      </p:sp>
    </p:spTree>
    <p:extLst>
      <p:ext uri="{BB962C8B-B14F-4D97-AF65-F5344CB8AC3E}">
        <p14:creationId xmlns:p14="http://schemas.microsoft.com/office/powerpoint/2010/main" val="1341931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781201" y="170429"/>
            <a:ext cx="4115813" cy="566738"/>
          </a:xfrm>
        </p:spPr>
        <p:txBody>
          <a:bodyPr/>
          <a:lstStyle/>
          <a:p>
            <a:r>
              <a:rPr lang="en-US" b="1" dirty="0">
                <a:solidFill>
                  <a:schemeClr val="accent6">
                    <a:lumMod val="50000"/>
                  </a:schemeClr>
                </a:solidFill>
              </a:rPr>
              <a:t>INTRODUCTION</a:t>
            </a:r>
            <a:endParaRPr lang="en-US" sz="4000" b="1" dirty="0">
              <a:solidFill>
                <a:schemeClr val="accent6">
                  <a:lumMod val="50000"/>
                </a:schemeClr>
              </a:solidFill>
            </a:endParaRPr>
          </a:p>
        </p:txBody>
      </p:sp>
      <p:sp>
        <p:nvSpPr>
          <p:cNvPr id="5" name="Picture Placeholder 4"/>
          <p:cNvSpPr>
            <a:spLocks noGrp="1"/>
          </p:cNvSpPr>
          <p:nvPr>
            <p:ph type="pic" idx="1"/>
          </p:nvPr>
        </p:nvSpPr>
        <p:spPr>
          <a:xfrm>
            <a:off x="5339305" y="1411171"/>
            <a:ext cx="6172200" cy="4873625"/>
          </a:xfrm>
        </p:spPr>
      </p:sp>
      <p:sp>
        <p:nvSpPr>
          <p:cNvPr id="6" name="Text Placeholder 5"/>
          <p:cNvSpPr>
            <a:spLocks noGrp="1"/>
          </p:cNvSpPr>
          <p:nvPr>
            <p:ph type="body" sz="half" idx="2"/>
          </p:nvPr>
        </p:nvSpPr>
        <p:spPr/>
        <p:txBody>
          <a:bodyPr/>
          <a:lstStyle/>
          <a:p>
            <a:r>
              <a:rPr lang="en-US" dirty="0"/>
              <a:t>This section sets the context for the problem by providing a general overview of the topic.  Type this information here, and add a photo in the box to the left. If you need more space or want to add more photos, use additional pages.</a:t>
            </a:r>
          </a:p>
          <a:p>
            <a:endParaRPr lang="en-US" dirty="0"/>
          </a:p>
          <a:p>
            <a:r>
              <a:rPr lang="en-US" dirty="0"/>
              <a:t>NOTE: Look for photos that are not copyrighted (labeled for reuse). Wikimedia commons is a good source.</a:t>
            </a:r>
          </a:p>
        </p:txBody>
      </p:sp>
    </p:spTree>
    <p:extLst>
      <p:ext uri="{BB962C8B-B14F-4D97-AF65-F5344CB8AC3E}">
        <p14:creationId xmlns:p14="http://schemas.microsoft.com/office/powerpoint/2010/main" val="149904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324001" y="360000"/>
            <a:ext cx="6435585" cy="566738"/>
          </a:xfrm>
        </p:spPr>
        <p:txBody>
          <a:bodyPr/>
          <a:lstStyle/>
          <a:p>
            <a:r>
              <a:rPr lang="en-US" dirty="0">
                <a:solidFill>
                  <a:schemeClr val="accent6">
                    <a:lumMod val="50000"/>
                  </a:schemeClr>
                </a:solidFill>
              </a:rPr>
              <a:t>INTRODUCTION RESOURCES</a:t>
            </a:r>
          </a:p>
        </p:txBody>
      </p:sp>
      <p:sp>
        <p:nvSpPr>
          <p:cNvPr id="6" name="Text Placeholder 5"/>
          <p:cNvSpPr>
            <a:spLocks noGrp="1"/>
          </p:cNvSpPr>
          <p:nvPr>
            <p:ph type="body" sz="half" idx="2"/>
          </p:nvPr>
        </p:nvSpPr>
        <p:spPr/>
        <p:txBody>
          <a:bodyPr/>
          <a:lstStyle/>
          <a:p>
            <a:r>
              <a:rPr lang="en-US" dirty="0"/>
              <a:t>Add references, web links, or text material to help students understand the context of the problem. If more space is needed use additional slides.</a:t>
            </a:r>
          </a:p>
        </p:txBody>
      </p:sp>
    </p:spTree>
    <p:extLst>
      <p:ext uri="{BB962C8B-B14F-4D97-AF65-F5344CB8AC3E}">
        <p14:creationId xmlns:p14="http://schemas.microsoft.com/office/powerpoint/2010/main" val="513028052"/>
      </p:ext>
    </p:extLst>
  </p:cSld>
  <p:clrMapOvr>
    <a:masterClrMapping/>
  </p:clrMapOvr>
</p:sld>
</file>

<file path=ppt/theme/theme1.xml><?xml version="1.0" encoding="utf-8"?>
<a:theme xmlns:a="http://schemas.openxmlformats.org/drawingml/2006/main" name="2_Default Design">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53051</TotalTime>
  <Words>1052</Words>
  <Application>Microsoft Macintosh PowerPoint</Application>
  <PresentationFormat>Widescreen</PresentationFormat>
  <Paragraphs>87</Paragraphs>
  <Slides>17</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Arial</vt:lpstr>
      <vt:lpstr>Calibri</vt:lpstr>
      <vt:lpstr>Calibri Light</vt:lpstr>
      <vt:lpstr>Comic Sans MS</vt:lpstr>
      <vt:lpstr>Times New Roman</vt:lpstr>
      <vt:lpstr>Wingdings</vt:lpstr>
      <vt:lpstr>2_Default Design</vt:lpstr>
      <vt:lpstr>Office Theme</vt:lpstr>
      <vt:lpstr>PowerPoint Presentation</vt:lpstr>
      <vt:lpstr>PowerPoint Presentation</vt:lpstr>
      <vt:lpstr>PowerPoint Presentation</vt:lpstr>
      <vt:lpstr>PowerPoint Presentation</vt:lpstr>
      <vt:lpstr>PowerPoint Presentation</vt:lpstr>
      <vt:lpstr>PowerPoint Presentation</vt:lpstr>
      <vt:lpstr>CHALLENGE OVERVIEW</vt:lpstr>
      <vt:lpstr>INTRODUCTION</vt:lpstr>
      <vt:lpstr>INTRODUCTION RESOURCES</vt:lpstr>
      <vt:lpstr>ORGANIZATION OVERVIEW</vt:lpstr>
      <vt:lpstr>ORGANIZATION OVERVIEW RESOURCES</vt:lpstr>
      <vt:lpstr>PROBLEM STATEMENT</vt:lpstr>
      <vt:lpstr>PROBLEM RESOURCES</vt:lpstr>
      <vt:lpstr>DISCUSSION</vt:lpstr>
      <vt:lpstr>DISCUSSION RESOURCES</vt:lpstr>
      <vt:lpstr>ORGANIZATION’S SOLUTION</vt:lpstr>
      <vt:lpstr>ORGANIZATION’S SOLUTION RESOURCES</vt:lpstr>
    </vt:vector>
  </TitlesOfParts>
  <Company>STCC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Young’s Double Slit Experiment</dc:title>
  <dc:creator>Nick Massa</dc:creator>
  <cp:lastModifiedBy>Judy Donnelly</cp:lastModifiedBy>
  <cp:revision>453</cp:revision>
  <dcterms:created xsi:type="dcterms:W3CDTF">2001-07-09T01:28:44Z</dcterms:created>
  <dcterms:modified xsi:type="dcterms:W3CDTF">2021-05-10T19:17:03Z</dcterms:modified>
</cp:coreProperties>
</file>