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3"/>
  </p:notesMasterIdLst>
  <p:handoutMasterIdLst>
    <p:handoutMasterId r:id="rId14"/>
  </p:handoutMasterIdLst>
  <p:sldIdLst>
    <p:sldId id="353" r:id="rId2"/>
    <p:sldId id="348" r:id="rId3"/>
    <p:sldId id="355" r:id="rId4"/>
    <p:sldId id="341" r:id="rId5"/>
    <p:sldId id="351" r:id="rId6"/>
    <p:sldId id="342" r:id="rId7"/>
    <p:sldId id="345" r:id="rId8"/>
    <p:sldId id="349" r:id="rId9"/>
    <p:sldId id="356" r:id="rId10"/>
    <p:sldId id="354" r:id="rId11"/>
    <p:sldId id="350"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84"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435CC7"/>
    <a:srgbClr val="364A9B"/>
    <a:srgbClr val="29387A"/>
    <a:srgbClr val="53371C"/>
    <a:srgbClr val="996633"/>
    <a:srgbClr val="E6E6E6"/>
    <a:srgbClr val="FFFFFF"/>
    <a:srgbClr val="DEDED8"/>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455"/>
    <p:restoredTop sz="77755" autoAdjust="0"/>
  </p:normalViewPr>
  <p:slideViewPr>
    <p:cSldViewPr snapToGrid="0" snapToObjects="1">
      <p:cViewPr varScale="1">
        <p:scale>
          <a:sx n="92" d="100"/>
          <a:sy n="92" d="100"/>
        </p:scale>
        <p:origin x="808" y="192"/>
      </p:cViewPr>
      <p:guideLst>
        <p:guide orient="horz" pos="2184"/>
        <p:guide pos="384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33E7F25-3177-EE48-A5E7-04A0041584D1}" type="datetimeFigureOut">
              <a:rPr lang="en-US" smtClean="0"/>
              <a:t>3/23/21</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8BE0ED6-209A-F54F-A63C-20E70B616992}" type="slidenum">
              <a:rPr lang="en-US" smtClean="0"/>
              <a:t>‹#›</a:t>
            </a:fld>
            <a:endParaRPr lang="en-US" dirty="0"/>
          </a:p>
        </p:txBody>
      </p:sp>
    </p:spTree>
    <p:extLst>
      <p:ext uri="{BB962C8B-B14F-4D97-AF65-F5344CB8AC3E}">
        <p14:creationId xmlns:p14="http://schemas.microsoft.com/office/powerpoint/2010/main" val="409607959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7E9A2B9-149F-6A48-8477-24AA0C30D447}" type="datetimeFigureOut">
              <a:rPr lang="en-US" smtClean="0"/>
              <a:t>3/23/21</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9FD314B-32C5-B34C-A9D8-27ABBE555FDC}" type="slidenum">
              <a:rPr lang="en-US" smtClean="0"/>
              <a:t>‹#›</a:t>
            </a:fld>
            <a:endParaRPr lang="en-US" dirty="0"/>
          </a:p>
        </p:txBody>
      </p:sp>
    </p:spTree>
    <p:extLst>
      <p:ext uri="{BB962C8B-B14F-4D97-AF65-F5344CB8AC3E}">
        <p14:creationId xmlns:p14="http://schemas.microsoft.com/office/powerpoint/2010/main" val="9259062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9FD314B-32C5-B34C-A9D8-27ABBE555FDC}" type="slidenum">
              <a:rPr lang="en-US" smtClean="0"/>
              <a:t>1</a:t>
            </a:fld>
            <a:endParaRPr lang="en-US" dirty="0"/>
          </a:p>
        </p:txBody>
      </p:sp>
    </p:spTree>
    <p:extLst>
      <p:ext uri="{BB962C8B-B14F-4D97-AF65-F5344CB8AC3E}">
        <p14:creationId xmlns:p14="http://schemas.microsoft.com/office/powerpoint/2010/main" val="48020838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baseline="0" dirty="0"/>
              <a:t>Phosphorescent materials have an energy state (or states) called “metastable – the electrons can stay here much longer than usual. This kind of energy state is essential for laser operation.</a:t>
            </a:r>
          </a:p>
        </p:txBody>
      </p:sp>
      <p:sp>
        <p:nvSpPr>
          <p:cNvPr id="4" name="Slide Number Placeholder 3"/>
          <p:cNvSpPr>
            <a:spLocks noGrp="1"/>
          </p:cNvSpPr>
          <p:nvPr>
            <p:ph type="sldNum" sz="quarter" idx="10"/>
          </p:nvPr>
        </p:nvSpPr>
        <p:spPr/>
        <p:txBody>
          <a:bodyPr/>
          <a:lstStyle/>
          <a:p>
            <a:fld id="{F9FD314B-32C5-B34C-A9D8-27ABBE555FDC}" type="slidenum">
              <a:rPr lang="en-US" smtClean="0"/>
              <a:t>11</a:t>
            </a:fld>
            <a:endParaRPr lang="en-US" dirty="0"/>
          </a:p>
        </p:txBody>
      </p:sp>
    </p:spTree>
    <p:extLst>
      <p:ext uri="{BB962C8B-B14F-4D97-AF65-F5344CB8AC3E}">
        <p14:creationId xmlns:p14="http://schemas.microsoft.com/office/powerpoint/2010/main" val="20105600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a:t>These are photos of a child’s bathing suit photographed in white (incandescent) and ultraviolet light. The fluorescing colors are quite different from the “normal” colors.</a:t>
            </a:r>
          </a:p>
        </p:txBody>
      </p:sp>
      <p:sp>
        <p:nvSpPr>
          <p:cNvPr id="4" name="Slide Number Placeholder 3"/>
          <p:cNvSpPr>
            <a:spLocks noGrp="1"/>
          </p:cNvSpPr>
          <p:nvPr>
            <p:ph type="sldNum" sz="quarter" idx="5"/>
          </p:nvPr>
        </p:nvSpPr>
        <p:spPr/>
        <p:txBody>
          <a:bodyPr/>
          <a:lstStyle/>
          <a:p>
            <a:fld id="{F9FD314B-32C5-B34C-A9D8-27ABBE555FDC}" type="slidenum">
              <a:rPr lang="en-US" smtClean="0"/>
              <a:t>2</a:t>
            </a:fld>
            <a:endParaRPr lang="en-US" dirty="0"/>
          </a:p>
        </p:txBody>
      </p:sp>
    </p:spTree>
    <p:extLst>
      <p:ext uri="{BB962C8B-B14F-4D97-AF65-F5344CB8AC3E}">
        <p14:creationId xmlns:p14="http://schemas.microsoft.com/office/powerpoint/2010/main" val="34221721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First we need to introduce the players:  atoms, the basic unit of an element, and photons, sometimes called particles of light.</a:t>
            </a:r>
          </a:p>
          <a:p>
            <a:endParaRPr lang="en-US" dirty="0"/>
          </a:p>
        </p:txBody>
      </p:sp>
      <p:sp>
        <p:nvSpPr>
          <p:cNvPr id="4" name="Slide Number Placeholder 3"/>
          <p:cNvSpPr>
            <a:spLocks noGrp="1"/>
          </p:cNvSpPr>
          <p:nvPr>
            <p:ph type="sldNum" sz="quarter" idx="10"/>
          </p:nvPr>
        </p:nvSpPr>
        <p:spPr/>
        <p:txBody>
          <a:bodyPr/>
          <a:lstStyle/>
          <a:p>
            <a:fld id="{F9FD314B-32C5-B34C-A9D8-27ABBE555FDC}" type="slidenum">
              <a:rPr lang="en-US" smtClean="0"/>
              <a:t>4</a:t>
            </a:fld>
            <a:endParaRPr lang="en-US" dirty="0"/>
          </a:p>
        </p:txBody>
      </p:sp>
    </p:spTree>
    <p:extLst>
      <p:ext uri="{BB962C8B-B14F-4D97-AF65-F5344CB8AC3E}">
        <p14:creationId xmlns:p14="http://schemas.microsoft.com/office/powerpoint/2010/main" val="42691697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Electrons can be excited to states of higher energy. When they return to lower energy states (which usually happens very quickly) they release the extra energy, sometimes as light.</a:t>
            </a:r>
          </a:p>
          <a:p>
            <a:endParaRPr lang="en-US" dirty="0"/>
          </a:p>
        </p:txBody>
      </p:sp>
      <p:sp>
        <p:nvSpPr>
          <p:cNvPr id="4" name="Slide Number Placeholder 3"/>
          <p:cNvSpPr>
            <a:spLocks noGrp="1"/>
          </p:cNvSpPr>
          <p:nvPr>
            <p:ph type="sldNum" sz="quarter" idx="10"/>
          </p:nvPr>
        </p:nvSpPr>
        <p:spPr/>
        <p:txBody>
          <a:bodyPr/>
          <a:lstStyle/>
          <a:p>
            <a:fld id="{F9FD314B-32C5-B34C-A9D8-27ABBE555FDC}" type="slidenum">
              <a:rPr lang="en-US" smtClean="0"/>
              <a:t>5</a:t>
            </a:fld>
            <a:endParaRPr lang="en-US" dirty="0"/>
          </a:p>
        </p:txBody>
      </p:sp>
    </p:spTree>
    <p:extLst>
      <p:ext uri="{BB962C8B-B14F-4D97-AF65-F5344CB8AC3E}">
        <p14:creationId xmlns:p14="http://schemas.microsoft.com/office/powerpoint/2010/main" val="18654865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9FD314B-32C5-B34C-A9D8-27ABBE555FDC}" type="slidenum">
              <a:rPr lang="en-US" smtClean="0"/>
              <a:t>6</a:t>
            </a:fld>
            <a:endParaRPr lang="en-US" dirty="0"/>
          </a:p>
        </p:txBody>
      </p:sp>
    </p:spTree>
    <p:extLst>
      <p:ext uri="{BB962C8B-B14F-4D97-AF65-F5344CB8AC3E}">
        <p14:creationId xmlns:p14="http://schemas.microsoft.com/office/powerpoint/2010/main" val="9746469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When atoms are energized they can give off this</a:t>
            </a:r>
            <a:r>
              <a:rPr lang="en-US" baseline="0" dirty="0"/>
              <a:t> excess energy in the form of light. Usually the process is chaotic with a range of wavelengths (colors) produced and light emitted in random directions.  Example: A fluourescent light contains a source of UV radiation. This high energy light energizes the phosphors coating the inside of the bulb. The phosphors then glow so as to give off white light. Phosphors are chosen to produce “warm” reddish light or “cool” bluer light.</a:t>
            </a:r>
          </a:p>
          <a:p>
            <a:endParaRPr lang="en-US" dirty="0"/>
          </a:p>
        </p:txBody>
      </p:sp>
      <p:sp>
        <p:nvSpPr>
          <p:cNvPr id="4" name="Slide Number Placeholder 3"/>
          <p:cNvSpPr>
            <a:spLocks noGrp="1"/>
          </p:cNvSpPr>
          <p:nvPr>
            <p:ph type="sldNum" sz="quarter" idx="10"/>
          </p:nvPr>
        </p:nvSpPr>
        <p:spPr/>
        <p:txBody>
          <a:bodyPr/>
          <a:lstStyle/>
          <a:p>
            <a:fld id="{F9FD314B-32C5-B34C-A9D8-27ABBE555FDC}" type="slidenum">
              <a:rPr lang="en-US" smtClean="0"/>
              <a:t>7</a:t>
            </a:fld>
            <a:endParaRPr lang="en-US" dirty="0"/>
          </a:p>
        </p:txBody>
      </p:sp>
    </p:spTree>
    <p:extLst>
      <p:ext uri="{BB962C8B-B14F-4D97-AF65-F5344CB8AC3E}">
        <p14:creationId xmlns:p14="http://schemas.microsoft.com/office/powerpoint/2010/main" val="16179951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9FD314B-32C5-B34C-A9D8-27ABBE555FDC}" type="slidenum">
              <a:rPr lang="en-US" smtClean="0"/>
              <a:t>8</a:t>
            </a:fld>
            <a:endParaRPr lang="en-US" dirty="0"/>
          </a:p>
        </p:txBody>
      </p:sp>
    </p:spTree>
    <p:extLst>
      <p:ext uri="{BB962C8B-B14F-4D97-AF65-F5344CB8AC3E}">
        <p14:creationId xmlns:p14="http://schemas.microsoft.com/office/powerpoint/2010/main" val="15420824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9FD314B-32C5-B34C-A9D8-27ABBE555FDC}" type="slidenum">
              <a:rPr lang="en-US" smtClean="0"/>
              <a:t>9</a:t>
            </a:fld>
            <a:endParaRPr lang="en-US" dirty="0"/>
          </a:p>
        </p:txBody>
      </p:sp>
    </p:spTree>
    <p:extLst>
      <p:ext uri="{BB962C8B-B14F-4D97-AF65-F5344CB8AC3E}">
        <p14:creationId xmlns:p14="http://schemas.microsoft.com/office/powerpoint/2010/main" val="38718073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9FD314B-32C5-B34C-A9D8-27ABBE555FDC}" type="slidenum">
              <a:rPr lang="en-US" smtClean="0"/>
              <a:t>10</a:t>
            </a:fld>
            <a:endParaRPr lang="en-US" dirty="0"/>
          </a:p>
        </p:txBody>
      </p:sp>
    </p:spTree>
    <p:extLst>
      <p:ext uri="{BB962C8B-B14F-4D97-AF65-F5344CB8AC3E}">
        <p14:creationId xmlns:p14="http://schemas.microsoft.com/office/powerpoint/2010/main" val="8658844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Vertical Title and Text">
    <p:bg>
      <p:bgPr>
        <a:gradFill flip="none" rotWithShape="1">
          <a:gsLst>
            <a:gs pos="0">
              <a:schemeClr val="accent1">
                <a:lumMod val="5000"/>
                <a:lumOff val="95000"/>
              </a:schemeClr>
            </a:gs>
            <a:gs pos="19000">
              <a:srgbClr val="D6E2F0"/>
            </a:gs>
            <a:gs pos="36000">
              <a:schemeClr val="bg1">
                <a:lumMod val="95000"/>
              </a:schemeClr>
            </a:gs>
            <a:gs pos="26000">
              <a:srgbClr val="C9D9EB">
                <a:alpha val="74000"/>
              </a:srgbClr>
            </a:gs>
            <a:gs pos="80000">
              <a:schemeClr val="accent1">
                <a:lumMod val="45000"/>
                <a:lumOff val="55000"/>
              </a:schemeClr>
            </a:gs>
            <a:gs pos="100000">
              <a:schemeClr val="accent1">
                <a:lumMod val="45000"/>
                <a:lumOff val="55000"/>
              </a:schemeClr>
            </a:gs>
            <a:gs pos="100000">
              <a:schemeClr val="accent1">
                <a:lumMod val="30000"/>
                <a:lumOff val="70000"/>
              </a:schemeClr>
            </a:gs>
          </a:gsLst>
          <a:lin ang="6600000" scaled="0"/>
          <a:tileRect/>
        </a:gra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949717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5_Vertical Title and Text">
    <p:spTree>
      <p:nvGrpSpPr>
        <p:cNvPr id="1" name=""/>
        <p:cNvGrpSpPr/>
        <p:nvPr/>
      </p:nvGrpSpPr>
      <p:grpSpPr>
        <a:xfrm>
          <a:off x="0" y="0"/>
          <a:ext cx="0" cy="0"/>
          <a:chOff x="0" y="0"/>
          <a:chExt cx="0" cy="0"/>
        </a:xfrm>
      </p:grpSpPr>
    </p:spTree>
    <p:extLst>
      <p:ext uri="{BB962C8B-B14F-4D97-AF65-F5344CB8AC3E}">
        <p14:creationId xmlns:p14="http://schemas.microsoft.com/office/powerpoint/2010/main" val="423233670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0ED5FA8-DFF3-464E-97E3-192A11EC7BE1}"/>
              </a:ext>
            </a:extLst>
          </p:cNvPr>
          <p:cNvSpPr/>
          <p:nvPr userDrawn="1"/>
        </p:nvSpPr>
        <p:spPr>
          <a:xfrm>
            <a:off x="0" y="931501"/>
            <a:ext cx="12192000" cy="182562"/>
          </a:xfrm>
          <a:prstGeom prst="rect">
            <a:avLst/>
          </a:prstGeom>
          <a:gradFill flip="none" rotWithShape="1">
            <a:gsLst>
              <a:gs pos="0">
                <a:schemeClr val="accent1">
                  <a:tint val="100000"/>
                  <a:shade val="100000"/>
                  <a:satMod val="130000"/>
                </a:schemeClr>
              </a:gs>
              <a:gs pos="1000">
                <a:srgbClr val="660066"/>
              </a:gs>
              <a:gs pos="24000">
                <a:srgbClr val="0000FF"/>
              </a:gs>
              <a:gs pos="44000">
                <a:srgbClr val="008000"/>
              </a:gs>
              <a:gs pos="64000">
                <a:srgbClr val="FFFF00"/>
              </a:gs>
              <a:gs pos="81000">
                <a:srgbClr val="FF6600"/>
              </a:gs>
              <a:gs pos="96000">
                <a:srgbClr val="FF0000"/>
              </a:gs>
            </a:gsLst>
            <a:lin ang="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p>
        </p:txBody>
      </p:sp>
      <p:pic>
        <p:nvPicPr>
          <p:cNvPr id="6" name="Picture 5" descr="dumpster optics.png">
            <a:extLst>
              <a:ext uri="{FF2B5EF4-FFF2-40B4-BE49-F238E27FC236}">
                <a16:creationId xmlns:a16="http://schemas.microsoft.com/office/drawing/2014/main" id="{D1743A04-0734-CD40-AF90-5B481FBCA7F6}"/>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4368" y="6126164"/>
            <a:ext cx="1048024" cy="620869"/>
          </a:xfrm>
          <a:prstGeom prst="rect">
            <a:avLst/>
          </a:prstGeom>
        </p:spPr>
      </p:pic>
    </p:spTree>
    <p:extLst>
      <p:ext uri="{BB962C8B-B14F-4D97-AF65-F5344CB8AC3E}">
        <p14:creationId xmlns:p14="http://schemas.microsoft.com/office/powerpoint/2010/main" val="2079444062"/>
      </p:ext>
    </p:extLst>
  </p:cSld>
  <p:clrMap bg1="lt1" tx1="dk1" bg2="lt2" tx2="dk2" accent1="accent1" accent2="accent2" accent3="accent3" accent4="accent4" accent5="accent5" accent6="accent6" hlink="hlink" folHlink="folHlink"/>
  <p:sldLayoutIdLst>
    <p:sldLayoutId id="2147483671" r:id="rId1"/>
    <p:sldLayoutId id="2147483672" r:id="rId2"/>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0" indent="0" algn="l" defTabSz="457200" rtl="0" eaLnBrk="1" latinLnBrk="0" hangingPunct="1">
        <a:spcBef>
          <a:spcPct val="20000"/>
        </a:spcBef>
        <a:buFont typeface="Arial"/>
        <a:buNone/>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5.sv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EF832E0-C59C-0E4F-A240-1ADEA2E410FE}"/>
              </a:ext>
            </a:extLst>
          </p:cNvPr>
          <p:cNvSpPr txBox="1"/>
          <p:nvPr/>
        </p:nvSpPr>
        <p:spPr>
          <a:xfrm>
            <a:off x="2622514" y="5780782"/>
            <a:ext cx="7695120" cy="1077218"/>
          </a:xfrm>
          <a:prstGeom prst="rect">
            <a:avLst/>
          </a:prstGeom>
          <a:noFill/>
        </p:spPr>
        <p:txBody>
          <a:bodyPr wrap="none" rtlCol="0">
            <a:spAutoFit/>
          </a:bodyPr>
          <a:lstStyle/>
          <a:p>
            <a:pPr algn="ctr"/>
            <a:r>
              <a:rPr lang="en-US" sz="3200" b="1">
                <a:solidFill>
                  <a:srgbClr val="29387A"/>
                </a:solidFill>
                <a:latin typeface="Calibri" panose="020F0502020204030204" pitchFamily="34" charset="0"/>
                <a:cs typeface="Calibri" panose="020F0502020204030204" pitchFamily="34" charset="0"/>
              </a:rPr>
              <a:t>Based on an OPTICS@HOME – Fall 2020</a:t>
            </a:r>
            <a:br>
              <a:rPr lang="en-US" sz="3200" b="1">
                <a:solidFill>
                  <a:srgbClr val="29387A"/>
                </a:solidFill>
                <a:latin typeface="Calibri" panose="020F0502020204030204" pitchFamily="34" charset="0"/>
                <a:cs typeface="Calibri" panose="020F0502020204030204" pitchFamily="34" charset="0"/>
              </a:rPr>
            </a:br>
            <a:r>
              <a:rPr lang="en-US" sz="3200" b="1">
                <a:solidFill>
                  <a:srgbClr val="29387A"/>
                </a:solidFill>
                <a:latin typeface="Calibri" panose="020F0502020204030204" pitchFamily="34" charset="0"/>
                <a:cs typeface="Calibri" panose="020F0502020204030204" pitchFamily="34" charset="0"/>
              </a:rPr>
              <a:t>webinar hosted by the Optical Society (OSA)</a:t>
            </a:r>
          </a:p>
        </p:txBody>
      </p:sp>
      <p:sp>
        <p:nvSpPr>
          <p:cNvPr id="11" name="TextBox 10">
            <a:extLst>
              <a:ext uri="{FF2B5EF4-FFF2-40B4-BE49-F238E27FC236}">
                <a16:creationId xmlns:a16="http://schemas.microsoft.com/office/drawing/2014/main" id="{EC15ADF9-9AD3-324D-801E-4A0D4750036F}"/>
              </a:ext>
            </a:extLst>
          </p:cNvPr>
          <p:cNvSpPr txBox="1"/>
          <p:nvPr/>
        </p:nvSpPr>
        <p:spPr>
          <a:xfrm>
            <a:off x="1723535" y="348451"/>
            <a:ext cx="6755726" cy="707886"/>
          </a:xfrm>
          <a:prstGeom prst="rect">
            <a:avLst/>
          </a:prstGeom>
          <a:noFill/>
        </p:spPr>
        <p:txBody>
          <a:bodyPr wrap="none" rtlCol="0">
            <a:spAutoFit/>
          </a:bodyPr>
          <a:lstStyle/>
          <a:p>
            <a:r>
              <a:rPr lang="en-US" sz="4000" b="1" dirty="0">
                <a:solidFill>
                  <a:srgbClr val="000090"/>
                </a:solidFill>
              </a:rPr>
              <a:t>LEARNING HOW LIGHT WORKS</a:t>
            </a:r>
          </a:p>
        </p:txBody>
      </p:sp>
      <p:pic>
        <p:nvPicPr>
          <p:cNvPr id="12" name="Picture 11" descr="IYL_Logo_Color-horiz.jpg">
            <a:extLst>
              <a:ext uri="{FF2B5EF4-FFF2-40B4-BE49-F238E27FC236}">
                <a16:creationId xmlns:a16="http://schemas.microsoft.com/office/drawing/2014/main" id="{CB261E45-22A5-DB4B-B3B1-5335699C626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912546" y="210496"/>
            <a:ext cx="1192325" cy="651879"/>
          </a:xfrm>
          <a:prstGeom prst="rect">
            <a:avLst/>
          </a:prstGeom>
        </p:spPr>
      </p:pic>
      <p:sp>
        <p:nvSpPr>
          <p:cNvPr id="6" name="TextBox 5">
            <a:extLst>
              <a:ext uri="{FF2B5EF4-FFF2-40B4-BE49-F238E27FC236}">
                <a16:creationId xmlns:a16="http://schemas.microsoft.com/office/drawing/2014/main" id="{1C8599E6-C22A-0842-BA0F-ABA6F1362C71}"/>
              </a:ext>
            </a:extLst>
          </p:cNvPr>
          <p:cNvSpPr txBox="1"/>
          <p:nvPr/>
        </p:nvSpPr>
        <p:spPr>
          <a:xfrm>
            <a:off x="1967346" y="2369127"/>
            <a:ext cx="8253029" cy="2308324"/>
          </a:xfrm>
          <a:prstGeom prst="rect">
            <a:avLst/>
          </a:prstGeom>
          <a:noFill/>
        </p:spPr>
        <p:txBody>
          <a:bodyPr wrap="none" rtlCol="0">
            <a:spAutoFit/>
          </a:bodyPr>
          <a:lstStyle/>
          <a:p>
            <a:pPr algn="ctr"/>
            <a:r>
              <a:rPr lang="en-US" sz="7200" b="1">
                <a:solidFill>
                  <a:srgbClr val="435CC7"/>
                </a:solidFill>
                <a:effectLst>
                  <a:reflection blurRad="6350" stA="55000" endA="300" endPos="45500" dir="5400000" sy="-100000" algn="bl" rotWithShape="0"/>
                </a:effectLst>
              </a:rPr>
              <a:t>FLUORESCENCE AND </a:t>
            </a:r>
            <a:br>
              <a:rPr lang="en-US" sz="7200" b="1">
                <a:solidFill>
                  <a:srgbClr val="435CC7"/>
                </a:solidFill>
                <a:effectLst>
                  <a:reflection blurRad="6350" stA="55000" endA="300" endPos="45500" dir="5400000" sy="-100000" algn="bl" rotWithShape="0"/>
                </a:effectLst>
              </a:rPr>
            </a:br>
            <a:r>
              <a:rPr lang="en-US" sz="7200" b="1">
                <a:solidFill>
                  <a:srgbClr val="435CC7"/>
                </a:solidFill>
                <a:effectLst>
                  <a:reflection blurRad="6350" stA="55000" endA="300" endPos="45500" dir="5400000" sy="-100000" algn="bl" rotWithShape="0"/>
                </a:effectLst>
              </a:rPr>
              <a:t>PHOSPHORESCENCE</a:t>
            </a:r>
          </a:p>
        </p:txBody>
      </p:sp>
    </p:spTree>
    <p:extLst>
      <p:ext uri="{BB962C8B-B14F-4D97-AF65-F5344CB8AC3E}">
        <p14:creationId xmlns:p14="http://schemas.microsoft.com/office/powerpoint/2010/main" val="162975685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08234B0D-ED03-DE47-A1C6-D6B97E0C17DE}"/>
              </a:ext>
            </a:extLst>
          </p:cNvPr>
          <p:cNvGrpSpPr/>
          <p:nvPr/>
        </p:nvGrpSpPr>
        <p:grpSpPr>
          <a:xfrm>
            <a:off x="2339621" y="3641725"/>
            <a:ext cx="6378544" cy="1371600"/>
            <a:chOff x="2362231" y="1443841"/>
            <a:chExt cx="6378544" cy="1371600"/>
          </a:xfrm>
        </p:grpSpPr>
        <p:grpSp>
          <p:nvGrpSpPr>
            <p:cNvPr id="13" name="Group 12"/>
            <p:cNvGrpSpPr/>
            <p:nvPr/>
          </p:nvGrpSpPr>
          <p:grpSpPr>
            <a:xfrm>
              <a:off x="2362231" y="1443841"/>
              <a:ext cx="1397000" cy="1371600"/>
              <a:chOff x="1206500" y="1285875"/>
              <a:chExt cx="1397000" cy="1371600"/>
            </a:xfrm>
          </p:grpSpPr>
          <p:sp>
            <p:nvSpPr>
              <p:cNvPr id="2" name="Oval 1"/>
              <p:cNvSpPr/>
              <p:nvPr/>
            </p:nvSpPr>
            <p:spPr>
              <a:xfrm>
                <a:off x="1206500" y="1285875"/>
                <a:ext cx="1397000" cy="1371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p:nvSpPr>
            <p:spPr>
              <a:xfrm>
                <a:off x="1571625" y="1619250"/>
                <a:ext cx="142875" cy="381000"/>
              </a:xfrm>
              <a:prstGeom prst="ellipse">
                <a:avLst/>
              </a:prstGeom>
              <a:solidFill>
                <a:schemeClr val="tx1">
                  <a:lumMod val="75000"/>
                  <a:lumOff val="2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2078037" y="1619250"/>
                <a:ext cx="142875" cy="381000"/>
              </a:xfrm>
              <a:prstGeom prst="ellipse">
                <a:avLst/>
              </a:prstGeom>
              <a:solidFill>
                <a:schemeClr val="tx1">
                  <a:lumMod val="75000"/>
                  <a:lumOff val="2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1714500" y="2108200"/>
                <a:ext cx="363537" cy="336804"/>
              </a:xfrm>
              <a:prstGeom prst="ellipse">
                <a:avLst/>
              </a:prstGeom>
              <a:solidFill>
                <a:schemeClr val="bg1">
                  <a:lumMod val="50000"/>
                </a:schemeClr>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a:solidFill>
                      <a:srgbClr val="FF0000"/>
                    </a:solidFill>
                  </a:ln>
                  <a:solidFill>
                    <a:srgbClr val="4A452A"/>
                  </a:solidFill>
                </a:endParaRPr>
              </a:p>
            </p:txBody>
          </p:sp>
        </p:grpSp>
        <p:grpSp>
          <p:nvGrpSpPr>
            <p:cNvPr id="14" name="Group 13"/>
            <p:cNvGrpSpPr/>
            <p:nvPr/>
          </p:nvGrpSpPr>
          <p:grpSpPr>
            <a:xfrm>
              <a:off x="5656350" y="1443841"/>
              <a:ext cx="1397000" cy="1371600"/>
              <a:chOff x="1206500" y="1285875"/>
              <a:chExt cx="1397000" cy="1371600"/>
            </a:xfrm>
          </p:grpSpPr>
          <p:sp>
            <p:nvSpPr>
              <p:cNvPr id="15" name="Oval 14"/>
              <p:cNvSpPr/>
              <p:nvPr/>
            </p:nvSpPr>
            <p:spPr>
              <a:xfrm>
                <a:off x="1206500" y="1285875"/>
                <a:ext cx="1397000" cy="1371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1571625" y="1619250"/>
                <a:ext cx="142875" cy="381000"/>
              </a:xfrm>
              <a:prstGeom prst="ellipse">
                <a:avLst/>
              </a:prstGeom>
              <a:solidFill>
                <a:schemeClr val="tx1">
                  <a:lumMod val="75000"/>
                  <a:lumOff val="2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2078037" y="1619250"/>
                <a:ext cx="142875" cy="381000"/>
              </a:xfrm>
              <a:prstGeom prst="ellipse">
                <a:avLst/>
              </a:prstGeom>
              <a:solidFill>
                <a:schemeClr val="tx1">
                  <a:lumMod val="75000"/>
                  <a:lumOff val="2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Oval 17"/>
              <p:cNvSpPr/>
              <p:nvPr/>
            </p:nvSpPr>
            <p:spPr>
              <a:xfrm>
                <a:off x="1714500" y="2108200"/>
                <a:ext cx="363537" cy="336804"/>
              </a:xfrm>
              <a:prstGeom prst="ellipse">
                <a:avLst/>
              </a:prstGeom>
              <a:solidFill>
                <a:schemeClr val="bg1">
                  <a:lumMod val="50000"/>
                </a:schemeClr>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a:solidFill>
                      <a:srgbClr val="FF0000"/>
                    </a:solidFill>
                  </a:ln>
                  <a:solidFill>
                    <a:srgbClr val="4A452A"/>
                  </a:solidFill>
                </a:endParaRPr>
              </a:p>
            </p:txBody>
          </p:sp>
        </p:grpSp>
        <p:grpSp>
          <p:nvGrpSpPr>
            <p:cNvPr id="19" name="Group 18"/>
            <p:cNvGrpSpPr/>
            <p:nvPr/>
          </p:nvGrpSpPr>
          <p:grpSpPr>
            <a:xfrm>
              <a:off x="7343775" y="1443841"/>
              <a:ext cx="1397000" cy="1371600"/>
              <a:chOff x="1206500" y="1285875"/>
              <a:chExt cx="1397000" cy="1371600"/>
            </a:xfrm>
          </p:grpSpPr>
          <p:sp>
            <p:nvSpPr>
              <p:cNvPr id="20" name="Oval 19"/>
              <p:cNvSpPr/>
              <p:nvPr/>
            </p:nvSpPr>
            <p:spPr>
              <a:xfrm>
                <a:off x="1206500" y="1285875"/>
                <a:ext cx="1397000" cy="1371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p:cNvSpPr/>
              <p:nvPr/>
            </p:nvSpPr>
            <p:spPr>
              <a:xfrm>
                <a:off x="1571625" y="1619250"/>
                <a:ext cx="142875" cy="381000"/>
              </a:xfrm>
              <a:prstGeom prst="ellipse">
                <a:avLst/>
              </a:prstGeom>
              <a:solidFill>
                <a:schemeClr val="tx1">
                  <a:lumMod val="75000"/>
                  <a:lumOff val="2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a:off x="2078037" y="1619250"/>
                <a:ext cx="142875" cy="381000"/>
              </a:xfrm>
              <a:prstGeom prst="ellipse">
                <a:avLst/>
              </a:prstGeom>
              <a:solidFill>
                <a:schemeClr val="tx1">
                  <a:lumMod val="75000"/>
                  <a:lumOff val="2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22"/>
              <p:cNvSpPr/>
              <p:nvPr/>
            </p:nvSpPr>
            <p:spPr>
              <a:xfrm>
                <a:off x="1714500" y="2108200"/>
                <a:ext cx="363537" cy="336804"/>
              </a:xfrm>
              <a:prstGeom prst="ellipse">
                <a:avLst/>
              </a:prstGeom>
              <a:solidFill>
                <a:schemeClr val="bg1">
                  <a:lumMod val="50000"/>
                </a:schemeClr>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a:solidFill>
                      <a:srgbClr val="FF0000"/>
                    </a:solidFill>
                  </a:ln>
                  <a:solidFill>
                    <a:srgbClr val="4A452A"/>
                  </a:solidFill>
                </a:endParaRPr>
              </a:p>
            </p:txBody>
          </p:sp>
        </p:grpSp>
      </p:grpSp>
      <p:sp>
        <p:nvSpPr>
          <p:cNvPr id="3" name="Subtitle 2"/>
          <p:cNvSpPr>
            <a:spLocks noGrp="1"/>
          </p:cNvSpPr>
          <p:nvPr>
            <p:ph type="subTitle" idx="4294967295"/>
          </p:nvPr>
        </p:nvSpPr>
        <p:spPr>
          <a:xfrm>
            <a:off x="0" y="5646738"/>
            <a:ext cx="11655425" cy="1752600"/>
          </a:xfrm>
          <a:prstGeom prst="rect">
            <a:avLst/>
          </a:prstGeom>
        </p:spPr>
        <p:txBody>
          <a:bodyPr/>
          <a:lstStyle/>
          <a:p>
            <a:pPr algn="ctr"/>
            <a:r>
              <a:rPr lang="en-US" sz="2800" dirty="0">
                <a:solidFill>
                  <a:srgbClr val="000000"/>
                </a:solidFill>
              </a:rPr>
              <a:t>Again, let’s start by energizing these electrons with light</a:t>
            </a:r>
          </a:p>
        </p:txBody>
      </p:sp>
      <p:sp>
        <p:nvSpPr>
          <p:cNvPr id="7" name="Smiley Face 6"/>
          <p:cNvSpPr/>
          <p:nvPr/>
        </p:nvSpPr>
        <p:spPr>
          <a:xfrm>
            <a:off x="8931275" y="3641725"/>
            <a:ext cx="1371600" cy="1371600"/>
          </a:xfrm>
          <a:prstGeom prst="smileyFace">
            <a:avLst>
              <a:gd name="adj" fmla="val 4653"/>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Smiley Face 24"/>
          <p:cNvSpPr/>
          <p:nvPr/>
        </p:nvSpPr>
        <p:spPr>
          <a:xfrm>
            <a:off x="4086225" y="3641725"/>
            <a:ext cx="1371600" cy="1371600"/>
          </a:xfrm>
          <a:prstGeom prst="smileyFace">
            <a:avLst>
              <a:gd name="adj" fmla="val 4653"/>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9" name="Group 8">
            <a:extLst>
              <a:ext uri="{FF2B5EF4-FFF2-40B4-BE49-F238E27FC236}">
                <a16:creationId xmlns:a16="http://schemas.microsoft.com/office/drawing/2014/main" id="{3F67DE89-52F5-3941-BB6B-B3853649ED31}"/>
              </a:ext>
            </a:extLst>
          </p:cNvPr>
          <p:cNvGrpSpPr/>
          <p:nvPr/>
        </p:nvGrpSpPr>
        <p:grpSpPr>
          <a:xfrm>
            <a:off x="2353027" y="3641727"/>
            <a:ext cx="6343078" cy="1384033"/>
            <a:chOff x="2353027" y="3641725"/>
            <a:chExt cx="6343078" cy="1384033"/>
          </a:xfrm>
        </p:grpSpPr>
        <p:sp>
          <p:nvSpPr>
            <p:cNvPr id="26" name="Smiley Face 25"/>
            <p:cNvSpPr/>
            <p:nvPr/>
          </p:nvSpPr>
          <p:spPr>
            <a:xfrm>
              <a:off x="5648537" y="3654158"/>
              <a:ext cx="1371600" cy="1371600"/>
            </a:xfrm>
            <a:prstGeom prst="smileyFace">
              <a:avLst>
                <a:gd name="adj" fmla="val 4653"/>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Smiley Face 4"/>
            <p:cNvSpPr/>
            <p:nvPr/>
          </p:nvSpPr>
          <p:spPr>
            <a:xfrm>
              <a:off x="2353027" y="3641725"/>
              <a:ext cx="1371600" cy="1371600"/>
            </a:xfrm>
            <a:prstGeom prst="smileyFace">
              <a:avLst>
                <a:gd name="adj" fmla="val 4653"/>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Smiley Face 26"/>
            <p:cNvSpPr/>
            <p:nvPr/>
          </p:nvSpPr>
          <p:spPr>
            <a:xfrm>
              <a:off x="7324505" y="3641725"/>
              <a:ext cx="1371600" cy="1371600"/>
            </a:xfrm>
            <a:prstGeom prst="smileyFace">
              <a:avLst>
                <a:gd name="adj" fmla="val 4653"/>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6" name="Group 5">
            <a:extLst>
              <a:ext uri="{FF2B5EF4-FFF2-40B4-BE49-F238E27FC236}">
                <a16:creationId xmlns:a16="http://schemas.microsoft.com/office/drawing/2014/main" id="{84825983-F248-7843-A945-7346A53AA3FA}"/>
              </a:ext>
            </a:extLst>
          </p:cNvPr>
          <p:cNvGrpSpPr/>
          <p:nvPr/>
        </p:nvGrpSpPr>
        <p:grpSpPr>
          <a:xfrm>
            <a:off x="-4959804" y="3572463"/>
            <a:ext cx="6577225" cy="1329967"/>
            <a:chOff x="347829" y="3840486"/>
            <a:chExt cx="6577225" cy="1329967"/>
          </a:xfrm>
        </p:grpSpPr>
        <p:grpSp>
          <p:nvGrpSpPr>
            <p:cNvPr id="30" name="Group 29">
              <a:extLst>
                <a:ext uri="{FF2B5EF4-FFF2-40B4-BE49-F238E27FC236}">
                  <a16:creationId xmlns:a16="http://schemas.microsoft.com/office/drawing/2014/main" id="{92050095-4533-C04E-BB67-278A3E99C678}"/>
                </a:ext>
              </a:extLst>
            </p:cNvPr>
            <p:cNvGrpSpPr/>
            <p:nvPr/>
          </p:nvGrpSpPr>
          <p:grpSpPr>
            <a:xfrm>
              <a:off x="347829" y="3840486"/>
              <a:ext cx="1747671" cy="548628"/>
              <a:chOff x="1121649" y="2258714"/>
              <a:chExt cx="1747671" cy="548628"/>
            </a:xfrm>
          </p:grpSpPr>
          <p:grpSp>
            <p:nvGrpSpPr>
              <p:cNvPr id="32" name="Group 31">
                <a:extLst>
                  <a:ext uri="{FF2B5EF4-FFF2-40B4-BE49-F238E27FC236}">
                    <a16:creationId xmlns:a16="http://schemas.microsoft.com/office/drawing/2014/main" id="{F11327D6-BCEB-EF45-9FE6-3AAB70745465}"/>
                  </a:ext>
                </a:extLst>
              </p:cNvPr>
              <p:cNvGrpSpPr/>
              <p:nvPr/>
            </p:nvGrpSpPr>
            <p:grpSpPr>
              <a:xfrm>
                <a:off x="1121649" y="2258714"/>
                <a:ext cx="1747671" cy="548628"/>
                <a:chOff x="1121649" y="2258714"/>
                <a:chExt cx="1747671" cy="548628"/>
              </a:xfrm>
            </p:grpSpPr>
            <p:grpSp>
              <p:nvGrpSpPr>
                <p:cNvPr id="38" name="Group 37">
                  <a:extLst>
                    <a:ext uri="{FF2B5EF4-FFF2-40B4-BE49-F238E27FC236}">
                      <a16:creationId xmlns:a16="http://schemas.microsoft.com/office/drawing/2014/main" id="{13DE4E1D-5610-2B44-8874-1D4A617B98F7}"/>
                    </a:ext>
                  </a:extLst>
                </p:cNvPr>
                <p:cNvGrpSpPr/>
                <p:nvPr/>
              </p:nvGrpSpPr>
              <p:grpSpPr>
                <a:xfrm rot="21372069">
                  <a:off x="1121649" y="2300795"/>
                  <a:ext cx="1463080" cy="466530"/>
                  <a:chOff x="3854302" y="495676"/>
                  <a:chExt cx="3980750" cy="433150"/>
                </a:xfrm>
              </p:grpSpPr>
              <p:sp>
                <p:nvSpPr>
                  <p:cNvPr id="40" name="Freeform 39">
                    <a:extLst>
                      <a:ext uri="{FF2B5EF4-FFF2-40B4-BE49-F238E27FC236}">
                        <a16:creationId xmlns:a16="http://schemas.microsoft.com/office/drawing/2014/main" id="{23FCDE5E-B0B5-974D-95F1-4CEDB3F12F1F}"/>
                      </a:ext>
                    </a:extLst>
                  </p:cNvPr>
                  <p:cNvSpPr>
                    <a:spLocks/>
                  </p:cNvSpPr>
                  <p:nvPr/>
                </p:nvSpPr>
                <p:spPr bwMode="auto">
                  <a:xfrm>
                    <a:off x="3854302" y="495676"/>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41" name="Freeform 40">
                    <a:extLst>
                      <a:ext uri="{FF2B5EF4-FFF2-40B4-BE49-F238E27FC236}">
                        <a16:creationId xmlns:a16="http://schemas.microsoft.com/office/drawing/2014/main" id="{8C2B2236-F495-D343-981E-EBFBED664A40}"/>
                      </a:ext>
                    </a:extLst>
                  </p:cNvPr>
                  <p:cNvSpPr>
                    <a:spLocks/>
                  </p:cNvSpPr>
                  <p:nvPr/>
                </p:nvSpPr>
                <p:spPr bwMode="auto">
                  <a:xfrm>
                    <a:off x="6513330" y="518089"/>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type="none"/>
                    <a:tailEnd type="triangle"/>
                  </a:ln>
                  <a:extLst>
                    <a:ext uri="{909E8E84-426E-40dd-AFC4-6F175D3DCCD1}">
                      <a14:hiddenFill xmlns=""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42" name="Freeform 41">
                    <a:extLst>
                      <a:ext uri="{FF2B5EF4-FFF2-40B4-BE49-F238E27FC236}">
                        <a16:creationId xmlns:a16="http://schemas.microsoft.com/office/drawing/2014/main" id="{0CD4C4E9-B079-C341-9832-3C1DC3819FED}"/>
                      </a:ext>
                    </a:extLst>
                  </p:cNvPr>
                  <p:cNvSpPr>
                    <a:spLocks/>
                  </p:cNvSpPr>
                  <p:nvPr/>
                </p:nvSpPr>
                <p:spPr bwMode="auto">
                  <a:xfrm>
                    <a:off x="5182663" y="510618"/>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grpSp>
            <p:sp>
              <p:nvSpPr>
                <p:cNvPr id="39" name="Sun 38">
                  <a:extLst>
                    <a:ext uri="{FF2B5EF4-FFF2-40B4-BE49-F238E27FC236}">
                      <a16:creationId xmlns:a16="http://schemas.microsoft.com/office/drawing/2014/main" id="{D48C8B58-6B94-0842-AF5A-C7FAA464D92B}"/>
                    </a:ext>
                  </a:extLst>
                </p:cNvPr>
                <p:cNvSpPr>
                  <a:spLocks noChangeAspect="1"/>
                </p:cNvSpPr>
                <p:nvPr/>
              </p:nvSpPr>
              <p:spPr>
                <a:xfrm>
                  <a:off x="2346801" y="2258714"/>
                  <a:ext cx="522519" cy="548628"/>
                </a:xfrm>
                <a:prstGeom prst="sun">
                  <a:avLst/>
                </a:prstGeom>
                <a:solidFill>
                  <a:srgbClr val="9356C7"/>
                </a:solidFill>
                <a:ln>
                  <a:solidFill>
                    <a:srgbClr val="9356C7"/>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35" name="Oval 34">
                <a:extLst>
                  <a:ext uri="{FF2B5EF4-FFF2-40B4-BE49-F238E27FC236}">
                    <a16:creationId xmlns:a16="http://schemas.microsoft.com/office/drawing/2014/main" id="{89508AF4-C397-0F4E-996F-5E5D68F66240}"/>
                  </a:ext>
                </a:extLst>
              </p:cNvPr>
              <p:cNvSpPr/>
              <p:nvPr/>
            </p:nvSpPr>
            <p:spPr>
              <a:xfrm>
                <a:off x="2537071" y="2470599"/>
                <a:ext cx="45719" cy="52481"/>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000000"/>
                  </a:solidFill>
                </a:endParaRPr>
              </a:p>
            </p:txBody>
          </p:sp>
          <p:sp>
            <p:nvSpPr>
              <p:cNvPr id="37" name="Oval 36">
                <a:extLst>
                  <a:ext uri="{FF2B5EF4-FFF2-40B4-BE49-F238E27FC236}">
                    <a16:creationId xmlns:a16="http://schemas.microsoft.com/office/drawing/2014/main" id="{82C2DDE2-F079-3B41-B171-A37F6C738892}"/>
                  </a:ext>
                </a:extLst>
              </p:cNvPr>
              <p:cNvSpPr/>
              <p:nvPr/>
            </p:nvSpPr>
            <p:spPr>
              <a:xfrm>
                <a:off x="2638819" y="2474661"/>
                <a:ext cx="45719" cy="52481"/>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000000"/>
                  </a:solidFill>
                </a:endParaRPr>
              </a:p>
            </p:txBody>
          </p:sp>
        </p:grpSp>
        <p:grpSp>
          <p:nvGrpSpPr>
            <p:cNvPr id="43" name="Group 42">
              <a:extLst>
                <a:ext uri="{FF2B5EF4-FFF2-40B4-BE49-F238E27FC236}">
                  <a16:creationId xmlns:a16="http://schemas.microsoft.com/office/drawing/2014/main" id="{EAAE8D32-F9CB-1A4B-898A-0643D67DE3E0}"/>
                </a:ext>
              </a:extLst>
            </p:cNvPr>
            <p:cNvGrpSpPr/>
            <p:nvPr/>
          </p:nvGrpSpPr>
          <p:grpSpPr>
            <a:xfrm>
              <a:off x="2555164" y="4621825"/>
              <a:ext cx="1747671" cy="548628"/>
              <a:chOff x="1121649" y="2258714"/>
              <a:chExt cx="1747671" cy="548628"/>
            </a:xfrm>
          </p:grpSpPr>
          <p:grpSp>
            <p:nvGrpSpPr>
              <p:cNvPr id="44" name="Group 43">
                <a:extLst>
                  <a:ext uri="{FF2B5EF4-FFF2-40B4-BE49-F238E27FC236}">
                    <a16:creationId xmlns:a16="http://schemas.microsoft.com/office/drawing/2014/main" id="{3909DD81-5C76-7848-AA6F-D4DE606A926A}"/>
                  </a:ext>
                </a:extLst>
              </p:cNvPr>
              <p:cNvGrpSpPr/>
              <p:nvPr/>
            </p:nvGrpSpPr>
            <p:grpSpPr>
              <a:xfrm>
                <a:off x="1121649" y="2258714"/>
                <a:ext cx="1747671" cy="548628"/>
                <a:chOff x="1121649" y="2258714"/>
                <a:chExt cx="1747671" cy="548628"/>
              </a:xfrm>
            </p:grpSpPr>
            <p:grpSp>
              <p:nvGrpSpPr>
                <p:cNvPr id="48" name="Group 47">
                  <a:extLst>
                    <a:ext uri="{FF2B5EF4-FFF2-40B4-BE49-F238E27FC236}">
                      <a16:creationId xmlns:a16="http://schemas.microsoft.com/office/drawing/2014/main" id="{A0534100-359A-FE49-B67A-897A0248047D}"/>
                    </a:ext>
                  </a:extLst>
                </p:cNvPr>
                <p:cNvGrpSpPr/>
                <p:nvPr/>
              </p:nvGrpSpPr>
              <p:grpSpPr>
                <a:xfrm rot="21372069">
                  <a:off x="1121649" y="2300795"/>
                  <a:ext cx="1463080" cy="466530"/>
                  <a:chOff x="3854302" y="495676"/>
                  <a:chExt cx="3980750" cy="433150"/>
                </a:xfrm>
              </p:grpSpPr>
              <p:sp>
                <p:nvSpPr>
                  <p:cNvPr id="50" name="Freeform 49">
                    <a:extLst>
                      <a:ext uri="{FF2B5EF4-FFF2-40B4-BE49-F238E27FC236}">
                        <a16:creationId xmlns:a16="http://schemas.microsoft.com/office/drawing/2014/main" id="{2E9025B1-1A72-8C49-9FE3-C35A21B066BD}"/>
                      </a:ext>
                    </a:extLst>
                  </p:cNvPr>
                  <p:cNvSpPr>
                    <a:spLocks/>
                  </p:cNvSpPr>
                  <p:nvPr/>
                </p:nvSpPr>
                <p:spPr bwMode="auto">
                  <a:xfrm>
                    <a:off x="3854302" y="495676"/>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51" name="Freeform 50">
                    <a:extLst>
                      <a:ext uri="{FF2B5EF4-FFF2-40B4-BE49-F238E27FC236}">
                        <a16:creationId xmlns:a16="http://schemas.microsoft.com/office/drawing/2014/main" id="{104B4E8E-D33E-674E-843B-A86B342BA386}"/>
                      </a:ext>
                    </a:extLst>
                  </p:cNvPr>
                  <p:cNvSpPr>
                    <a:spLocks/>
                  </p:cNvSpPr>
                  <p:nvPr/>
                </p:nvSpPr>
                <p:spPr bwMode="auto">
                  <a:xfrm>
                    <a:off x="6513330" y="518089"/>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type="none"/>
                    <a:tailEnd type="triangle"/>
                  </a:ln>
                  <a:extLst>
                    <a:ext uri="{909E8E84-426E-40dd-AFC4-6F175D3DCCD1}">
                      <a14:hiddenFill xmlns=""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52" name="Freeform 51">
                    <a:extLst>
                      <a:ext uri="{FF2B5EF4-FFF2-40B4-BE49-F238E27FC236}">
                        <a16:creationId xmlns:a16="http://schemas.microsoft.com/office/drawing/2014/main" id="{D88654A6-0611-814D-A41C-0B4CADF0537F}"/>
                      </a:ext>
                    </a:extLst>
                  </p:cNvPr>
                  <p:cNvSpPr>
                    <a:spLocks/>
                  </p:cNvSpPr>
                  <p:nvPr/>
                </p:nvSpPr>
                <p:spPr bwMode="auto">
                  <a:xfrm>
                    <a:off x="5182663" y="510618"/>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grpSp>
            <p:sp>
              <p:nvSpPr>
                <p:cNvPr id="49" name="Sun 48">
                  <a:extLst>
                    <a:ext uri="{FF2B5EF4-FFF2-40B4-BE49-F238E27FC236}">
                      <a16:creationId xmlns:a16="http://schemas.microsoft.com/office/drawing/2014/main" id="{4F200C5E-4EFD-6346-A68E-DB6D3459F4FE}"/>
                    </a:ext>
                  </a:extLst>
                </p:cNvPr>
                <p:cNvSpPr>
                  <a:spLocks noChangeAspect="1"/>
                </p:cNvSpPr>
                <p:nvPr/>
              </p:nvSpPr>
              <p:spPr>
                <a:xfrm>
                  <a:off x="2346801" y="2258714"/>
                  <a:ext cx="522519" cy="548628"/>
                </a:xfrm>
                <a:prstGeom prst="sun">
                  <a:avLst/>
                </a:prstGeom>
                <a:solidFill>
                  <a:srgbClr val="9356C7"/>
                </a:solidFill>
                <a:ln>
                  <a:solidFill>
                    <a:srgbClr val="9356C7"/>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45" name="Oval 44">
                <a:extLst>
                  <a:ext uri="{FF2B5EF4-FFF2-40B4-BE49-F238E27FC236}">
                    <a16:creationId xmlns:a16="http://schemas.microsoft.com/office/drawing/2014/main" id="{106033DB-753A-E54E-90BF-838C132BB56C}"/>
                  </a:ext>
                </a:extLst>
              </p:cNvPr>
              <p:cNvSpPr/>
              <p:nvPr/>
            </p:nvSpPr>
            <p:spPr>
              <a:xfrm>
                <a:off x="2537071" y="2470599"/>
                <a:ext cx="45719" cy="52481"/>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000000"/>
                  </a:solidFill>
                </a:endParaRPr>
              </a:p>
            </p:txBody>
          </p:sp>
          <p:sp>
            <p:nvSpPr>
              <p:cNvPr id="46" name="Oval 45">
                <a:extLst>
                  <a:ext uri="{FF2B5EF4-FFF2-40B4-BE49-F238E27FC236}">
                    <a16:creationId xmlns:a16="http://schemas.microsoft.com/office/drawing/2014/main" id="{5545D361-1924-0D4B-8C48-84BEB2EF4AF5}"/>
                  </a:ext>
                </a:extLst>
              </p:cNvPr>
              <p:cNvSpPr/>
              <p:nvPr/>
            </p:nvSpPr>
            <p:spPr>
              <a:xfrm>
                <a:off x="2638819" y="2474661"/>
                <a:ext cx="45719" cy="52481"/>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000000"/>
                  </a:solidFill>
                </a:endParaRPr>
              </a:p>
            </p:txBody>
          </p:sp>
        </p:grpSp>
        <p:grpSp>
          <p:nvGrpSpPr>
            <p:cNvPr id="53" name="Group 52">
              <a:extLst>
                <a:ext uri="{FF2B5EF4-FFF2-40B4-BE49-F238E27FC236}">
                  <a16:creationId xmlns:a16="http://schemas.microsoft.com/office/drawing/2014/main" id="{6774586E-178F-C140-B1B2-558883DE27EA}"/>
                </a:ext>
              </a:extLst>
            </p:cNvPr>
            <p:cNvGrpSpPr/>
            <p:nvPr/>
          </p:nvGrpSpPr>
          <p:grpSpPr>
            <a:xfrm>
              <a:off x="960404" y="4368874"/>
              <a:ext cx="1747671" cy="548628"/>
              <a:chOff x="1121649" y="2258714"/>
              <a:chExt cx="1747671" cy="548628"/>
            </a:xfrm>
          </p:grpSpPr>
          <p:grpSp>
            <p:nvGrpSpPr>
              <p:cNvPr id="54" name="Group 53">
                <a:extLst>
                  <a:ext uri="{FF2B5EF4-FFF2-40B4-BE49-F238E27FC236}">
                    <a16:creationId xmlns:a16="http://schemas.microsoft.com/office/drawing/2014/main" id="{B14711A3-99D2-9447-BDC6-E28AFEF8CD23}"/>
                  </a:ext>
                </a:extLst>
              </p:cNvPr>
              <p:cNvGrpSpPr/>
              <p:nvPr/>
            </p:nvGrpSpPr>
            <p:grpSpPr>
              <a:xfrm>
                <a:off x="1121649" y="2258714"/>
                <a:ext cx="1747671" cy="548628"/>
                <a:chOff x="1121649" y="2258714"/>
                <a:chExt cx="1747671" cy="548628"/>
              </a:xfrm>
            </p:grpSpPr>
            <p:grpSp>
              <p:nvGrpSpPr>
                <p:cNvPr id="57" name="Group 56">
                  <a:extLst>
                    <a:ext uri="{FF2B5EF4-FFF2-40B4-BE49-F238E27FC236}">
                      <a16:creationId xmlns:a16="http://schemas.microsoft.com/office/drawing/2014/main" id="{31727940-0F88-F24A-8F68-AA2C842C0AE2}"/>
                    </a:ext>
                  </a:extLst>
                </p:cNvPr>
                <p:cNvGrpSpPr/>
                <p:nvPr/>
              </p:nvGrpSpPr>
              <p:grpSpPr>
                <a:xfrm rot="21372069">
                  <a:off x="1121649" y="2300795"/>
                  <a:ext cx="1463080" cy="466530"/>
                  <a:chOff x="3854302" y="495676"/>
                  <a:chExt cx="3980750" cy="433150"/>
                </a:xfrm>
              </p:grpSpPr>
              <p:sp>
                <p:nvSpPr>
                  <p:cNvPr id="59" name="Freeform 58">
                    <a:extLst>
                      <a:ext uri="{FF2B5EF4-FFF2-40B4-BE49-F238E27FC236}">
                        <a16:creationId xmlns:a16="http://schemas.microsoft.com/office/drawing/2014/main" id="{76FD7BA4-9528-F14D-A7C8-83BA108BBEE7}"/>
                      </a:ext>
                    </a:extLst>
                  </p:cNvPr>
                  <p:cNvSpPr>
                    <a:spLocks/>
                  </p:cNvSpPr>
                  <p:nvPr/>
                </p:nvSpPr>
                <p:spPr bwMode="auto">
                  <a:xfrm>
                    <a:off x="3854302" y="495676"/>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60" name="Freeform 59">
                    <a:extLst>
                      <a:ext uri="{FF2B5EF4-FFF2-40B4-BE49-F238E27FC236}">
                        <a16:creationId xmlns:a16="http://schemas.microsoft.com/office/drawing/2014/main" id="{284FEC31-4E89-3947-9796-126FBC0637D9}"/>
                      </a:ext>
                    </a:extLst>
                  </p:cNvPr>
                  <p:cNvSpPr>
                    <a:spLocks/>
                  </p:cNvSpPr>
                  <p:nvPr/>
                </p:nvSpPr>
                <p:spPr bwMode="auto">
                  <a:xfrm>
                    <a:off x="6513330" y="518089"/>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type="none"/>
                    <a:tailEnd type="triangle"/>
                  </a:ln>
                  <a:extLst>
                    <a:ext uri="{909E8E84-426E-40dd-AFC4-6F175D3DCCD1}">
                      <a14:hiddenFill xmlns=""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61" name="Freeform 60">
                    <a:extLst>
                      <a:ext uri="{FF2B5EF4-FFF2-40B4-BE49-F238E27FC236}">
                        <a16:creationId xmlns:a16="http://schemas.microsoft.com/office/drawing/2014/main" id="{4B1F47EB-D0A7-FB4F-BE4B-9C7BFDB920EA}"/>
                      </a:ext>
                    </a:extLst>
                  </p:cNvPr>
                  <p:cNvSpPr>
                    <a:spLocks/>
                  </p:cNvSpPr>
                  <p:nvPr/>
                </p:nvSpPr>
                <p:spPr bwMode="auto">
                  <a:xfrm>
                    <a:off x="5182663" y="510618"/>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grpSp>
            <p:sp>
              <p:nvSpPr>
                <p:cNvPr id="58" name="Sun 57">
                  <a:extLst>
                    <a:ext uri="{FF2B5EF4-FFF2-40B4-BE49-F238E27FC236}">
                      <a16:creationId xmlns:a16="http://schemas.microsoft.com/office/drawing/2014/main" id="{EA5650FC-6C94-C043-AE0E-8D0507B3FD33}"/>
                    </a:ext>
                  </a:extLst>
                </p:cNvPr>
                <p:cNvSpPr>
                  <a:spLocks noChangeAspect="1"/>
                </p:cNvSpPr>
                <p:nvPr/>
              </p:nvSpPr>
              <p:spPr>
                <a:xfrm>
                  <a:off x="2346801" y="2258714"/>
                  <a:ext cx="522519" cy="548628"/>
                </a:xfrm>
                <a:prstGeom prst="sun">
                  <a:avLst/>
                </a:prstGeom>
                <a:solidFill>
                  <a:srgbClr val="9356C7"/>
                </a:solidFill>
                <a:ln>
                  <a:solidFill>
                    <a:srgbClr val="9356C7"/>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55" name="Oval 54">
                <a:extLst>
                  <a:ext uri="{FF2B5EF4-FFF2-40B4-BE49-F238E27FC236}">
                    <a16:creationId xmlns:a16="http://schemas.microsoft.com/office/drawing/2014/main" id="{A1666492-FC24-2E41-A1CB-9B53B9BB4175}"/>
                  </a:ext>
                </a:extLst>
              </p:cNvPr>
              <p:cNvSpPr/>
              <p:nvPr/>
            </p:nvSpPr>
            <p:spPr>
              <a:xfrm>
                <a:off x="2537071" y="2470599"/>
                <a:ext cx="45719" cy="52481"/>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000000"/>
                  </a:solidFill>
                </a:endParaRPr>
              </a:p>
            </p:txBody>
          </p:sp>
          <p:sp>
            <p:nvSpPr>
              <p:cNvPr id="56" name="Oval 55">
                <a:extLst>
                  <a:ext uri="{FF2B5EF4-FFF2-40B4-BE49-F238E27FC236}">
                    <a16:creationId xmlns:a16="http://schemas.microsoft.com/office/drawing/2014/main" id="{8F849E79-AA20-FC46-B653-02E09CEC21FB}"/>
                  </a:ext>
                </a:extLst>
              </p:cNvPr>
              <p:cNvSpPr/>
              <p:nvPr/>
            </p:nvSpPr>
            <p:spPr>
              <a:xfrm>
                <a:off x="2638819" y="2474661"/>
                <a:ext cx="45719" cy="52481"/>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000000"/>
                  </a:solidFill>
                </a:endParaRPr>
              </a:p>
            </p:txBody>
          </p:sp>
        </p:grpSp>
        <p:grpSp>
          <p:nvGrpSpPr>
            <p:cNvPr id="62" name="Group 61">
              <a:extLst>
                <a:ext uri="{FF2B5EF4-FFF2-40B4-BE49-F238E27FC236}">
                  <a16:creationId xmlns:a16="http://schemas.microsoft.com/office/drawing/2014/main" id="{8CBA5CED-AAE2-774F-A5F4-F919E22A4750}"/>
                </a:ext>
              </a:extLst>
            </p:cNvPr>
            <p:cNvGrpSpPr/>
            <p:nvPr/>
          </p:nvGrpSpPr>
          <p:grpSpPr>
            <a:xfrm>
              <a:off x="2971146" y="4028079"/>
              <a:ext cx="1747671" cy="548628"/>
              <a:chOff x="1121649" y="2258714"/>
              <a:chExt cx="1747671" cy="548628"/>
            </a:xfrm>
          </p:grpSpPr>
          <p:grpSp>
            <p:nvGrpSpPr>
              <p:cNvPr id="63" name="Group 62">
                <a:extLst>
                  <a:ext uri="{FF2B5EF4-FFF2-40B4-BE49-F238E27FC236}">
                    <a16:creationId xmlns:a16="http://schemas.microsoft.com/office/drawing/2014/main" id="{A1E6E478-FC15-8F41-8917-B3A5293EB5AF}"/>
                  </a:ext>
                </a:extLst>
              </p:cNvPr>
              <p:cNvGrpSpPr/>
              <p:nvPr/>
            </p:nvGrpSpPr>
            <p:grpSpPr>
              <a:xfrm>
                <a:off x="1121649" y="2258714"/>
                <a:ext cx="1747671" cy="548628"/>
                <a:chOff x="1121649" y="2258714"/>
                <a:chExt cx="1747671" cy="548628"/>
              </a:xfrm>
            </p:grpSpPr>
            <p:grpSp>
              <p:nvGrpSpPr>
                <p:cNvPr id="66" name="Group 65">
                  <a:extLst>
                    <a:ext uri="{FF2B5EF4-FFF2-40B4-BE49-F238E27FC236}">
                      <a16:creationId xmlns:a16="http://schemas.microsoft.com/office/drawing/2014/main" id="{347C2361-0D7C-9849-82B7-C88DD5B03108}"/>
                    </a:ext>
                  </a:extLst>
                </p:cNvPr>
                <p:cNvGrpSpPr/>
                <p:nvPr/>
              </p:nvGrpSpPr>
              <p:grpSpPr>
                <a:xfrm rot="21372069">
                  <a:off x="1121649" y="2300795"/>
                  <a:ext cx="1463080" cy="466530"/>
                  <a:chOff x="3854302" y="495676"/>
                  <a:chExt cx="3980750" cy="433150"/>
                </a:xfrm>
              </p:grpSpPr>
              <p:sp>
                <p:nvSpPr>
                  <p:cNvPr id="68" name="Freeform 67">
                    <a:extLst>
                      <a:ext uri="{FF2B5EF4-FFF2-40B4-BE49-F238E27FC236}">
                        <a16:creationId xmlns:a16="http://schemas.microsoft.com/office/drawing/2014/main" id="{51E103D9-C4DB-5741-99FC-65C986D89876}"/>
                      </a:ext>
                    </a:extLst>
                  </p:cNvPr>
                  <p:cNvSpPr>
                    <a:spLocks/>
                  </p:cNvSpPr>
                  <p:nvPr/>
                </p:nvSpPr>
                <p:spPr bwMode="auto">
                  <a:xfrm>
                    <a:off x="3854302" y="495676"/>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69" name="Freeform 68">
                    <a:extLst>
                      <a:ext uri="{FF2B5EF4-FFF2-40B4-BE49-F238E27FC236}">
                        <a16:creationId xmlns:a16="http://schemas.microsoft.com/office/drawing/2014/main" id="{6ED3A202-4BFF-9B40-A7F7-F2150C7D95CB}"/>
                      </a:ext>
                    </a:extLst>
                  </p:cNvPr>
                  <p:cNvSpPr>
                    <a:spLocks/>
                  </p:cNvSpPr>
                  <p:nvPr/>
                </p:nvSpPr>
                <p:spPr bwMode="auto">
                  <a:xfrm>
                    <a:off x="6513330" y="518089"/>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type="none"/>
                    <a:tailEnd type="triangle"/>
                  </a:ln>
                  <a:extLst>
                    <a:ext uri="{909E8E84-426E-40dd-AFC4-6F175D3DCCD1}">
                      <a14:hiddenFill xmlns=""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70" name="Freeform 69">
                    <a:extLst>
                      <a:ext uri="{FF2B5EF4-FFF2-40B4-BE49-F238E27FC236}">
                        <a16:creationId xmlns:a16="http://schemas.microsoft.com/office/drawing/2014/main" id="{ECBFC613-506A-754B-98B4-683509F99F72}"/>
                      </a:ext>
                    </a:extLst>
                  </p:cNvPr>
                  <p:cNvSpPr>
                    <a:spLocks/>
                  </p:cNvSpPr>
                  <p:nvPr/>
                </p:nvSpPr>
                <p:spPr bwMode="auto">
                  <a:xfrm>
                    <a:off x="5182663" y="510618"/>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grpSp>
            <p:sp>
              <p:nvSpPr>
                <p:cNvPr id="67" name="Sun 66">
                  <a:extLst>
                    <a:ext uri="{FF2B5EF4-FFF2-40B4-BE49-F238E27FC236}">
                      <a16:creationId xmlns:a16="http://schemas.microsoft.com/office/drawing/2014/main" id="{8801C38F-C870-EF40-A375-B2F5FBFF7358}"/>
                    </a:ext>
                  </a:extLst>
                </p:cNvPr>
                <p:cNvSpPr>
                  <a:spLocks noChangeAspect="1"/>
                </p:cNvSpPr>
                <p:nvPr/>
              </p:nvSpPr>
              <p:spPr>
                <a:xfrm>
                  <a:off x="2346801" y="2258714"/>
                  <a:ext cx="522519" cy="548628"/>
                </a:xfrm>
                <a:prstGeom prst="sun">
                  <a:avLst/>
                </a:prstGeom>
                <a:solidFill>
                  <a:srgbClr val="9356C7"/>
                </a:solidFill>
                <a:ln>
                  <a:solidFill>
                    <a:srgbClr val="9356C7"/>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64" name="Oval 63">
                <a:extLst>
                  <a:ext uri="{FF2B5EF4-FFF2-40B4-BE49-F238E27FC236}">
                    <a16:creationId xmlns:a16="http://schemas.microsoft.com/office/drawing/2014/main" id="{60235784-72DD-7448-8826-1A7AB8297B67}"/>
                  </a:ext>
                </a:extLst>
              </p:cNvPr>
              <p:cNvSpPr/>
              <p:nvPr/>
            </p:nvSpPr>
            <p:spPr>
              <a:xfrm>
                <a:off x="2537071" y="2470599"/>
                <a:ext cx="45719" cy="52481"/>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000000"/>
                  </a:solidFill>
                </a:endParaRPr>
              </a:p>
            </p:txBody>
          </p:sp>
          <p:sp>
            <p:nvSpPr>
              <p:cNvPr id="65" name="Oval 64">
                <a:extLst>
                  <a:ext uri="{FF2B5EF4-FFF2-40B4-BE49-F238E27FC236}">
                    <a16:creationId xmlns:a16="http://schemas.microsoft.com/office/drawing/2014/main" id="{1B01BE54-EA6D-4245-B260-06DBD588DB67}"/>
                  </a:ext>
                </a:extLst>
              </p:cNvPr>
              <p:cNvSpPr/>
              <p:nvPr/>
            </p:nvSpPr>
            <p:spPr>
              <a:xfrm>
                <a:off x="2638819" y="2474661"/>
                <a:ext cx="45719" cy="52481"/>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000000"/>
                  </a:solidFill>
                </a:endParaRPr>
              </a:p>
            </p:txBody>
          </p:sp>
        </p:grpSp>
        <p:grpSp>
          <p:nvGrpSpPr>
            <p:cNvPr id="71" name="Group 70">
              <a:extLst>
                <a:ext uri="{FF2B5EF4-FFF2-40B4-BE49-F238E27FC236}">
                  <a16:creationId xmlns:a16="http://schemas.microsoft.com/office/drawing/2014/main" id="{1FF39B10-2E99-794E-9E2D-D5C1ED37634F}"/>
                </a:ext>
              </a:extLst>
            </p:cNvPr>
            <p:cNvGrpSpPr/>
            <p:nvPr/>
          </p:nvGrpSpPr>
          <p:grpSpPr>
            <a:xfrm>
              <a:off x="5177383" y="4543261"/>
              <a:ext cx="1747671" cy="548628"/>
              <a:chOff x="1121649" y="2258714"/>
              <a:chExt cx="1747671" cy="548628"/>
            </a:xfrm>
          </p:grpSpPr>
          <p:grpSp>
            <p:nvGrpSpPr>
              <p:cNvPr id="72" name="Group 71">
                <a:extLst>
                  <a:ext uri="{FF2B5EF4-FFF2-40B4-BE49-F238E27FC236}">
                    <a16:creationId xmlns:a16="http://schemas.microsoft.com/office/drawing/2014/main" id="{F423A9C4-5E91-3241-B01A-E88ED0C0A78D}"/>
                  </a:ext>
                </a:extLst>
              </p:cNvPr>
              <p:cNvGrpSpPr/>
              <p:nvPr/>
            </p:nvGrpSpPr>
            <p:grpSpPr>
              <a:xfrm>
                <a:off x="1121649" y="2258714"/>
                <a:ext cx="1747671" cy="548628"/>
                <a:chOff x="1121649" y="2258714"/>
                <a:chExt cx="1747671" cy="548628"/>
              </a:xfrm>
            </p:grpSpPr>
            <p:grpSp>
              <p:nvGrpSpPr>
                <p:cNvPr id="75" name="Group 74">
                  <a:extLst>
                    <a:ext uri="{FF2B5EF4-FFF2-40B4-BE49-F238E27FC236}">
                      <a16:creationId xmlns:a16="http://schemas.microsoft.com/office/drawing/2014/main" id="{92D757A6-CA60-5245-A3C5-EF0371652295}"/>
                    </a:ext>
                  </a:extLst>
                </p:cNvPr>
                <p:cNvGrpSpPr/>
                <p:nvPr/>
              </p:nvGrpSpPr>
              <p:grpSpPr>
                <a:xfrm rot="21372069">
                  <a:off x="1121649" y="2300795"/>
                  <a:ext cx="1463080" cy="466530"/>
                  <a:chOff x="3854302" y="495676"/>
                  <a:chExt cx="3980750" cy="433150"/>
                </a:xfrm>
              </p:grpSpPr>
              <p:sp>
                <p:nvSpPr>
                  <p:cNvPr id="77" name="Freeform 76">
                    <a:extLst>
                      <a:ext uri="{FF2B5EF4-FFF2-40B4-BE49-F238E27FC236}">
                        <a16:creationId xmlns:a16="http://schemas.microsoft.com/office/drawing/2014/main" id="{9B6019F4-49C9-A541-8924-4C6C20CA5E47}"/>
                      </a:ext>
                    </a:extLst>
                  </p:cNvPr>
                  <p:cNvSpPr>
                    <a:spLocks/>
                  </p:cNvSpPr>
                  <p:nvPr/>
                </p:nvSpPr>
                <p:spPr bwMode="auto">
                  <a:xfrm>
                    <a:off x="3854302" y="495676"/>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78" name="Freeform 77">
                    <a:extLst>
                      <a:ext uri="{FF2B5EF4-FFF2-40B4-BE49-F238E27FC236}">
                        <a16:creationId xmlns:a16="http://schemas.microsoft.com/office/drawing/2014/main" id="{22F25E81-C852-374F-97B4-AF73ACE6F9FA}"/>
                      </a:ext>
                    </a:extLst>
                  </p:cNvPr>
                  <p:cNvSpPr>
                    <a:spLocks/>
                  </p:cNvSpPr>
                  <p:nvPr/>
                </p:nvSpPr>
                <p:spPr bwMode="auto">
                  <a:xfrm>
                    <a:off x="6513330" y="518089"/>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type="none"/>
                    <a:tailEnd type="triangle"/>
                  </a:ln>
                  <a:extLst>
                    <a:ext uri="{909E8E84-426E-40dd-AFC4-6F175D3DCCD1}">
                      <a14:hiddenFill xmlns=""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79" name="Freeform 78">
                    <a:extLst>
                      <a:ext uri="{FF2B5EF4-FFF2-40B4-BE49-F238E27FC236}">
                        <a16:creationId xmlns:a16="http://schemas.microsoft.com/office/drawing/2014/main" id="{BCCFF427-1F22-5B45-A48D-2849469B9DAA}"/>
                      </a:ext>
                    </a:extLst>
                  </p:cNvPr>
                  <p:cNvSpPr>
                    <a:spLocks/>
                  </p:cNvSpPr>
                  <p:nvPr/>
                </p:nvSpPr>
                <p:spPr bwMode="auto">
                  <a:xfrm>
                    <a:off x="5182663" y="510618"/>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grpSp>
            <p:sp>
              <p:nvSpPr>
                <p:cNvPr id="76" name="Sun 75">
                  <a:extLst>
                    <a:ext uri="{FF2B5EF4-FFF2-40B4-BE49-F238E27FC236}">
                      <a16:creationId xmlns:a16="http://schemas.microsoft.com/office/drawing/2014/main" id="{B1686D8C-64F7-CF4D-9854-232EB3D38F20}"/>
                    </a:ext>
                  </a:extLst>
                </p:cNvPr>
                <p:cNvSpPr>
                  <a:spLocks noChangeAspect="1"/>
                </p:cNvSpPr>
                <p:nvPr/>
              </p:nvSpPr>
              <p:spPr>
                <a:xfrm>
                  <a:off x="2346801" y="2258714"/>
                  <a:ext cx="522519" cy="548628"/>
                </a:xfrm>
                <a:prstGeom prst="sun">
                  <a:avLst/>
                </a:prstGeom>
                <a:solidFill>
                  <a:srgbClr val="9356C7"/>
                </a:solidFill>
                <a:ln>
                  <a:solidFill>
                    <a:srgbClr val="9356C7"/>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73" name="Oval 72">
                <a:extLst>
                  <a:ext uri="{FF2B5EF4-FFF2-40B4-BE49-F238E27FC236}">
                    <a16:creationId xmlns:a16="http://schemas.microsoft.com/office/drawing/2014/main" id="{20569576-6426-B540-9915-C315A2D0EE23}"/>
                  </a:ext>
                </a:extLst>
              </p:cNvPr>
              <p:cNvSpPr/>
              <p:nvPr/>
            </p:nvSpPr>
            <p:spPr>
              <a:xfrm>
                <a:off x="2537071" y="2470599"/>
                <a:ext cx="45719" cy="52481"/>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000000"/>
                  </a:solidFill>
                </a:endParaRPr>
              </a:p>
            </p:txBody>
          </p:sp>
          <p:sp>
            <p:nvSpPr>
              <p:cNvPr id="74" name="Oval 73">
                <a:extLst>
                  <a:ext uri="{FF2B5EF4-FFF2-40B4-BE49-F238E27FC236}">
                    <a16:creationId xmlns:a16="http://schemas.microsoft.com/office/drawing/2014/main" id="{63ACB9DD-3ACE-F64C-9EE2-EFD8CCB77BC0}"/>
                  </a:ext>
                </a:extLst>
              </p:cNvPr>
              <p:cNvSpPr/>
              <p:nvPr/>
            </p:nvSpPr>
            <p:spPr>
              <a:xfrm>
                <a:off x="2638819" y="2474661"/>
                <a:ext cx="45719" cy="52481"/>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000000"/>
                  </a:solidFill>
                </a:endParaRPr>
              </a:p>
            </p:txBody>
          </p:sp>
        </p:grpSp>
      </p:grpSp>
    </p:spTree>
    <p:extLst>
      <p:ext uri="{BB962C8B-B14F-4D97-AF65-F5344CB8AC3E}">
        <p14:creationId xmlns:p14="http://schemas.microsoft.com/office/powerpoint/2010/main" val="21199975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fill="hold" nodeType="clickEffect">
                                  <p:stCondLst>
                                    <p:cond delay="0"/>
                                  </p:stCondLst>
                                  <p:childTnLst>
                                    <p:animMotion origin="layout" path="M -0.14232 -0.04421 L 1.1332 0.01621 " pathEditMode="relative" rAng="0" ptsTypes="AA">
                                      <p:cBhvr>
                                        <p:cTn id="6" dur="2000" fill="hold"/>
                                        <p:tgtEl>
                                          <p:spTgt spid="6"/>
                                        </p:tgtEl>
                                        <p:attrNameLst>
                                          <p:attrName>ppt_x</p:attrName>
                                          <p:attrName>ppt_y</p:attrName>
                                        </p:attrNameLst>
                                      </p:cBhvr>
                                      <p:rCtr x="63776" y="3009"/>
                                    </p:animMotion>
                                  </p:childTnLst>
                                  <p:subTnLst>
                                    <p:set>
                                      <p:cBhvr override="childStyle">
                                        <p:cTn dur="1" fill="hold" display="0" masterRel="sameClick" afterEffect="1">
                                          <p:stCondLst>
                                            <p:cond evt="end" delay="0">
                                              <p:tn val="5"/>
                                            </p:cond>
                                          </p:stCondLst>
                                        </p:cTn>
                                        <p:tgtEl>
                                          <p:spTgt spid="6"/>
                                        </p:tgtEl>
                                        <p:attrNameLst>
                                          <p:attrName>style.visibility</p:attrName>
                                        </p:attrNameLst>
                                      </p:cBhvr>
                                      <p:to>
                                        <p:strVal val="hidden"/>
                                      </p:to>
                                    </p:set>
                                  </p:subTnLst>
                                </p:cTn>
                              </p:par>
                            </p:childTnLst>
                          </p:cTn>
                        </p:par>
                      </p:childTnLst>
                    </p:cTn>
                  </p:par>
                  <p:par>
                    <p:cTn id="7" fill="hold">
                      <p:stCondLst>
                        <p:cond delay="indefinite"/>
                      </p:stCondLst>
                      <p:childTnLst>
                        <p:par>
                          <p:cTn id="8" fill="hold">
                            <p:stCondLst>
                              <p:cond delay="0"/>
                            </p:stCondLst>
                            <p:childTnLst>
                              <p:par>
                                <p:cTn id="9" presetID="0" presetClass="path" presetSubtype="0" fill="hold" nodeType="clickEffect">
                                  <p:stCondLst>
                                    <p:cond delay="0"/>
                                  </p:stCondLst>
                                  <p:childTnLst>
                                    <p:animMotion origin="layout" path="M 0.00351 -0.14144 L 0.00351 -0.33658 " pathEditMode="relative" ptsTypes="AA">
                                      <p:cBhvr>
                                        <p:cTn id="10" dur="500" fill="hold"/>
                                        <p:tgtEl>
                                          <p:spTgt spid="4"/>
                                        </p:tgtEl>
                                        <p:attrNameLst>
                                          <p:attrName>ppt_x</p:attrName>
                                          <p:attrName>ppt_y</p:attrName>
                                        </p:attrNameLst>
                                      </p:cBhvr>
                                    </p:animMotion>
                                  </p:childTnLst>
                                </p:cTn>
                              </p:par>
                              <p:par>
                                <p:cTn id="11" presetID="1" presetClass="exit" presetSubtype="0" fill="hold" nodeType="withEffect">
                                  <p:stCondLst>
                                    <p:cond delay="0"/>
                                  </p:stCondLst>
                                  <p:childTnLst>
                                    <p:set>
                                      <p:cBhvr>
                                        <p:cTn id="12" dur="1" fill="hold">
                                          <p:stCondLst>
                                            <p:cond delay="0"/>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4294967295"/>
          </p:nvPr>
        </p:nvSpPr>
        <p:spPr>
          <a:xfrm>
            <a:off x="439738" y="5208991"/>
            <a:ext cx="11752262" cy="1752600"/>
          </a:xfrm>
          <a:prstGeom prst="rect">
            <a:avLst/>
          </a:prstGeom>
        </p:spPr>
        <p:txBody>
          <a:bodyPr>
            <a:normAutofit/>
          </a:bodyPr>
          <a:lstStyle/>
          <a:p>
            <a:r>
              <a:rPr lang="en-US" sz="2800" dirty="0">
                <a:solidFill>
                  <a:srgbClr val="000000"/>
                </a:solidFill>
              </a:rPr>
              <a:t>The electrons in a phosphorescent material stay excited for a while, somtimes longer than an hour! That means the light they emit can last a long time.</a:t>
            </a:r>
          </a:p>
        </p:txBody>
      </p:sp>
      <p:grpSp>
        <p:nvGrpSpPr>
          <p:cNvPr id="13" name="Group 12"/>
          <p:cNvGrpSpPr/>
          <p:nvPr/>
        </p:nvGrpSpPr>
        <p:grpSpPr>
          <a:xfrm>
            <a:off x="3571875" y="1222416"/>
            <a:ext cx="1400036" cy="1371600"/>
            <a:chOff x="1206500" y="1285875"/>
            <a:chExt cx="1397000" cy="1371600"/>
          </a:xfrm>
        </p:grpSpPr>
        <p:sp>
          <p:nvSpPr>
            <p:cNvPr id="2" name="Oval 1"/>
            <p:cNvSpPr/>
            <p:nvPr/>
          </p:nvSpPr>
          <p:spPr>
            <a:xfrm>
              <a:off x="1206500" y="1285875"/>
              <a:ext cx="1397000" cy="1371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p:nvSpPr>
          <p:spPr>
            <a:xfrm>
              <a:off x="1571625" y="1619250"/>
              <a:ext cx="142875" cy="381000"/>
            </a:xfrm>
            <a:prstGeom prst="ellipse">
              <a:avLst/>
            </a:prstGeom>
            <a:solidFill>
              <a:schemeClr val="tx1">
                <a:lumMod val="75000"/>
                <a:lumOff val="2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2078037" y="1619250"/>
              <a:ext cx="142875" cy="381000"/>
            </a:xfrm>
            <a:prstGeom prst="ellipse">
              <a:avLst/>
            </a:prstGeom>
            <a:solidFill>
              <a:schemeClr val="tx1">
                <a:lumMod val="75000"/>
                <a:lumOff val="2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1714500" y="2108200"/>
              <a:ext cx="363537" cy="336804"/>
            </a:xfrm>
            <a:prstGeom prst="ellipse">
              <a:avLst/>
            </a:prstGeom>
            <a:solidFill>
              <a:schemeClr val="bg1">
                <a:lumMod val="50000"/>
              </a:schemeClr>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a:solidFill>
                    <a:srgbClr val="FF0000"/>
                  </a:solidFill>
                </a:ln>
                <a:solidFill>
                  <a:srgbClr val="4A452A"/>
                </a:solidFill>
              </a:endParaRPr>
            </a:p>
          </p:txBody>
        </p:sp>
      </p:grpSp>
      <p:grpSp>
        <p:nvGrpSpPr>
          <p:cNvPr id="14" name="Group 13"/>
          <p:cNvGrpSpPr/>
          <p:nvPr/>
        </p:nvGrpSpPr>
        <p:grpSpPr>
          <a:xfrm>
            <a:off x="5105898" y="1216286"/>
            <a:ext cx="1400036" cy="1371600"/>
            <a:chOff x="1206500" y="1285875"/>
            <a:chExt cx="1397000" cy="1371600"/>
          </a:xfrm>
        </p:grpSpPr>
        <p:sp>
          <p:nvSpPr>
            <p:cNvPr id="15" name="Oval 14"/>
            <p:cNvSpPr/>
            <p:nvPr/>
          </p:nvSpPr>
          <p:spPr>
            <a:xfrm>
              <a:off x="1206500" y="1285875"/>
              <a:ext cx="1397000" cy="1371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1571625" y="1619250"/>
              <a:ext cx="142875" cy="381000"/>
            </a:xfrm>
            <a:prstGeom prst="ellipse">
              <a:avLst/>
            </a:prstGeom>
            <a:solidFill>
              <a:schemeClr val="tx1">
                <a:lumMod val="75000"/>
                <a:lumOff val="2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2078037" y="1619250"/>
              <a:ext cx="142875" cy="381000"/>
            </a:xfrm>
            <a:prstGeom prst="ellipse">
              <a:avLst/>
            </a:prstGeom>
            <a:solidFill>
              <a:schemeClr val="tx1">
                <a:lumMod val="75000"/>
                <a:lumOff val="2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Oval 17"/>
            <p:cNvSpPr/>
            <p:nvPr/>
          </p:nvSpPr>
          <p:spPr>
            <a:xfrm>
              <a:off x="1714500" y="2108200"/>
              <a:ext cx="363537" cy="336804"/>
            </a:xfrm>
            <a:prstGeom prst="ellipse">
              <a:avLst/>
            </a:prstGeom>
            <a:solidFill>
              <a:schemeClr val="bg1">
                <a:lumMod val="50000"/>
              </a:schemeClr>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a:solidFill>
                    <a:srgbClr val="FF0000"/>
                  </a:solidFill>
                </a:ln>
                <a:solidFill>
                  <a:srgbClr val="4A452A"/>
                </a:solidFill>
              </a:endParaRPr>
            </a:p>
          </p:txBody>
        </p:sp>
      </p:grpSp>
      <p:grpSp>
        <p:nvGrpSpPr>
          <p:cNvPr id="19" name="Group 18"/>
          <p:cNvGrpSpPr/>
          <p:nvPr/>
        </p:nvGrpSpPr>
        <p:grpSpPr>
          <a:xfrm>
            <a:off x="6634162" y="1225591"/>
            <a:ext cx="1400036" cy="1371600"/>
            <a:chOff x="1206500" y="1285875"/>
            <a:chExt cx="1397000" cy="1371600"/>
          </a:xfrm>
        </p:grpSpPr>
        <p:sp>
          <p:nvSpPr>
            <p:cNvPr id="20" name="Oval 19"/>
            <p:cNvSpPr/>
            <p:nvPr/>
          </p:nvSpPr>
          <p:spPr>
            <a:xfrm>
              <a:off x="1206500" y="1285875"/>
              <a:ext cx="1397000" cy="1371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p:cNvSpPr/>
            <p:nvPr/>
          </p:nvSpPr>
          <p:spPr>
            <a:xfrm>
              <a:off x="1571625" y="1619250"/>
              <a:ext cx="142875" cy="381000"/>
            </a:xfrm>
            <a:prstGeom prst="ellipse">
              <a:avLst/>
            </a:prstGeom>
            <a:solidFill>
              <a:schemeClr val="tx1">
                <a:lumMod val="75000"/>
                <a:lumOff val="2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a:off x="2078037" y="1619250"/>
              <a:ext cx="142875" cy="381000"/>
            </a:xfrm>
            <a:prstGeom prst="ellipse">
              <a:avLst/>
            </a:prstGeom>
            <a:solidFill>
              <a:schemeClr val="tx1">
                <a:lumMod val="75000"/>
                <a:lumOff val="2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22"/>
            <p:cNvSpPr/>
            <p:nvPr/>
          </p:nvSpPr>
          <p:spPr>
            <a:xfrm>
              <a:off x="1714500" y="2108200"/>
              <a:ext cx="363537" cy="336804"/>
            </a:xfrm>
            <a:prstGeom prst="ellipse">
              <a:avLst/>
            </a:prstGeom>
            <a:solidFill>
              <a:schemeClr val="bg1">
                <a:lumMod val="50000"/>
              </a:schemeClr>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a:solidFill>
                    <a:srgbClr val="FF0000"/>
                  </a:solidFill>
                </a:ln>
                <a:solidFill>
                  <a:srgbClr val="4A452A"/>
                </a:solidFill>
              </a:endParaRPr>
            </a:p>
          </p:txBody>
        </p:sp>
      </p:grpSp>
      <p:sp>
        <p:nvSpPr>
          <p:cNvPr id="5" name="Smiley Face 4"/>
          <p:cNvSpPr/>
          <p:nvPr/>
        </p:nvSpPr>
        <p:spPr>
          <a:xfrm>
            <a:off x="2157588" y="3578266"/>
            <a:ext cx="1371600" cy="1371600"/>
          </a:xfrm>
          <a:prstGeom prst="smileyFace">
            <a:avLst>
              <a:gd name="adj" fmla="val 4653"/>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Smiley Face 6"/>
          <p:cNvSpPr/>
          <p:nvPr/>
        </p:nvSpPr>
        <p:spPr>
          <a:xfrm>
            <a:off x="8518322" y="3547678"/>
            <a:ext cx="1371600" cy="1371600"/>
          </a:xfrm>
          <a:prstGeom prst="smileyFace">
            <a:avLst>
              <a:gd name="adj" fmla="val 4653"/>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Smiley Face 24"/>
          <p:cNvSpPr/>
          <p:nvPr/>
        </p:nvSpPr>
        <p:spPr>
          <a:xfrm>
            <a:off x="3840258" y="3541248"/>
            <a:ext cx="1371600" cy="1371600"/>
          </a:xfrm>
          <a:prstGeom prst="smileyFace">
            <a:avLst>
              <a:gd name="adj" fmla="val 4653"/>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Smiley Face 25"/>
          <p:cNvSpPr/>
          <p:nvPr/>
        </p:nvSpPr>
        <p:spPr>
          <a:xfrm>
            <a:off x="5402419" y="3547678"/>
            <a:ext cx="1371600" cy="1371600"/>
          </a:xfrm>
          <a:prstGeom prst="smileyFace">
            <a:avLst>
              <a:gd name="adj" fmla="val 4653"/>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Smiley Face 26"/>
          <p:cNvSpPr/>
          <p:nvPr/>
        </p:nvSpPr>
        <p:spPr>
          <a:xfrm>
            <a:off x="7041356" y="3578266"/>
            <a:ext cx="1371600" cy="1371600"/>
          </a:xfrm>
          <a:prstGeom prst="smileyFace">
            <a:avLst>
              <a:gd name="adj" fmla="val 4653"/>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6" name="Group 5"/>
          <p:cNvGrpSpPr/>
          <p:nvPr/>
        </p:nvGrpSpPr>
        <p:grpSpPr>
          <a:xfrm>
            <a:off x="3173908" y="3814940"/>
            <a:ext cx="1583357" cy="1028327"/>
            <a:chOff x="1472067" y="2818055"/>
            <a:chExt cx="2111143" cy="1028327"/>
          </a:xfrm>
        </p:grpSpPr>
        <p:grpSp>
          <p:nvGrpSpPr>
            <p:cNvPr id="42" name="Group 41"/>
            <p:cNvGrpSpPr/>
            <p:nvPr/>
          </p:nvGrpSpPr>
          <p:grpSpPr>
            <a:xfrm rot="8945814">
              <a:off x="1623791" y="2818055"/>
              <a:ext cx="1959419" cy="466530"/>
              <a:chOff x="3854302" y="495676"/>
              <a:chExt cx="3980750" cy="433150"/>
            </a:xfrm>
          </p:grpSpPr>
          <p:sp>
            <p:nvSpPr>
              <p:cNvPr id="43" name="Freeform 42"/>
              <p:cNvSpPr>
                <a:spLocks/>
              </p:cNvSpPr>
              <p:nvPr/>
            </p:nvSpPr>
            <p:spPr bwMode="auto">
              <a:xfrm>
                <a:off x="3854302" y="495676"/>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C00000"/>
                </a:solidFill>
                <a:round/>
                <a:headEnd/>
                <a:tailEnd/>
              </a:ln>
              <a:extLst>
                <a:ext uri="{909E8E84-426E-40dd-AFC4-6F175D3DCCD1}">
                  <a14:hiddenFill xmlns=""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46" name="Freeform 45"/>
              <p:cNvSpPr>
                <a:spLocks/>
              </p:cNvSpPr>
              <p:nvPr/>
            </p:nvSpPr>
            <p:spPr bwMode="auto">
              <a:xfrm>
                <a:off x="6513330" y="518089"/>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C00000"/>
                </a:solidFill>
                <a:round/>
                <a:headEnd type="none"/>
                <a:tailEnd type="triangle"/>
              </a:ln>
              <a:extLst>
                <a:ext uri="{909E8E84-426E-40dd-AFC4-6F175D3DCCD1}">
                  <a14:hiddenFill xmlns=""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48" name="Freeform 47"/>
              <p:cNvSpPr>
                <a:spLocks/>
              </p:cNvSpPr>
              <p:nvPr/>
            </p:nvSpPr>
            <p:spPr bwMode="auto">
              <a:xfrm>
                <a:off x="5182663" y="510618"/>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C00000"/>
                </a:solidFill>
                <a:round/>
                <a:headEnd/>
                <a:tailEnd/>
              </a:ln>
              <a:extLst>
                <a:ext uri="{909E8E84-426E-40dd-AFC4-6F175D3DCCD1}">
                  <a14:hiddenFill xmlns=""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grpSp>
        <p:grpSp>
          <p:nvGrpSpPr>
            <p:cNvPr id="62" name="Group 61"/>
            <p:cNvGrpSpPr/>
            <p:nvPr/>
          </p:nvGrpSpPr>
          <p:grpSpPr>
            <a:xfrm>
              <a:off x="1472067" y="3297754"/>
              <a:ext cx="522519" cy="548628"/>
              <a:chOff x="1587528" y="3374722"/>
              <a:chExt cx="522519" cy="548628"/>
            </a:xfrm>
          </p:grpSpPr>
          <p:sp>
            <p:nvSpPr>
              <p:cNvPr id="63" name="Sun 62"/>
              <p:cNvSpPr>
                <a:spLocks noChangeAspect="1"/>
              </p:cNvSpPr>
              <p:nvPr/>
            </p:nvSpPr>
            <p:spPr>
              <a:xfrm>
                <a:off x="1587528" y="3374722"/>
                <a:ext cx="522519" cy="548628"/>
              </a:xfrm>
              <a:prstGeom prst="sun">
                <a:avLst/>
              </a:prstGeom>
              <a:solidFill>
                <a:schemeClr val="accent2"/>
              </a:solidFill>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4" name="Oval 63"/>
              <p:cNvSpPr/>
              <p:nvPr/>
            </p:nvSpPr>
            <p:spPr>
              <a:xfrm>
                <a:off x="1777798" y="3586607"/>
                <a:ext cx="45719" cy="52481"/>
              </a:xfrm>
              <a:prstGeom prst="ellipse">
                <a:avLst/>
              </a:prstGeom>
              <a:solidFill>
                <a:schemeClr val="tx1"/>
              </a:solidFill>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000000"/>
                  </a:solidFill>
                </a:endParaRPr>
              </a:p>
            </p:txBody>
          </p:sp>
          <p:sp>
            <p:nvSpPr>
              <p:cNvPr id="65" name="Oval 64"/>
              <p:cNvSpPr/>
              <p:nvPr/>
            </p:nvSpPr>
            <p:spPr>
              <a:xfrm>
                <a:off x="1879546" y="3590669"/>
                <a:ext cx="45719" cy="52481"/>
              </a:xfrm>
              <a:prstGeom prst="ellipse">
                <a:avLst/>
              </a:prstGeom>
              <a:solidFill>
                <a:schemeClr val="accent2"/>
              </a:solidFill>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000000"/>
                  </a:solidFill>
                </a:endParaRPr>
              </a:p>
            </p:txBody>
          </p:sp>
        </p:grpSp>
      </p:grpSp>
      <p:grpSp>
        <p:nvGrpSpPr>
          <p:cNvPr id="8" name="Group 7"/>
          <p:cNvGrpSpPr/>
          <p:nvPr/>
        </p:nvGrpSpPr>
        <p:grpSpPr>
          <a:xfrm>
            <a:off x="7576392" y="2229411"/>
            <a:ext cx="808130" cy="1724089"/>
            <a:chOff x="6691065" y="1911868"/>
            <a:chExt cx="1077506" cy="1724089"/>
          </a:xfrm>
        </p:grpSpPr>
        <p:grpSp>
          <p:nvGrpSpPr>
            <p:cNvPr id="55" name="Group 54"/>
            <p:cNvGrpSpPr/>
            <p:nvPr/>
          </p:nvGrpSpPr>
          <p:grpSpPr>
            <a:xfrm rot="18445473">
              <a:off x="6051997" y="2563739"/>
              <a:ext cx="1711286" cy="433150"/>
              <a:chOff x="3854302" y="495676"/>
              <a:chExt cx="3980750" cy="433150"/>
            </a:xfrm>
          </p:grpSpPr>
          <p:sp>
            <p:nvSpPr>
              <p:cNvPr id="56" name="Freeform 55"/>
              <p:cNvSpPr>
                <a:spLocks/>
              </p:cNvSpPr>
              <p:nvPr/>
            </p:nvSpPr>
            <p:spPr bwMode="auto">
              <a:xfrm>
                <a:off x="3854302" y="495676"/>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C00000"/>
                </a:solidFill>
                <a:round/>
                <a:headEnd/>
                <a:tailEnd/>
              </a:ln>
              <a:extLst>
                <a:ext uri="{909E8E84-426E-40dd-AFC4-6F175D3DCCD1}">
                  <a14:hiddenFill xmlns=""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57" name="Freeform 56"/>
              <p:cNvSpPr>
                <a:spLocks/>
              </p:cNvSpPr>
              <p:nvPr/>
            </p:nvSpPr>
            <p:spPr bwMode="auto">
              <a:xfrm>
                <a:off x="6513330" y="518089"/>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C00000"/>
                </a:solidFill>
                <a:round/>
                <a:headEnd type="none"/>
                <a:tailEnd type="triangle"/>
              </a:ln>
              <a:extLst>
                <a:ext uri="{909E8E84-426E-40dd-AFC4-6F175D3DCCD1}">
                  <a14:hiddenFill xmlns=""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58" name="Freeform 57"/>
              <p:cNvSpPr>
                <a:spLocks/>
              </p:cNvSpPr>
              <p:nvPr/>
            </p:nvSpPr>
            <p:spPr bwMode="auto">
              <a:xfrm>
                <a:off x="5182663" y="510618"/>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C00000"/>
                </a:solidFill>
                <a:round/>
                <a:headEnd/>
                <a:tailEnd/>
              </a:ln>
              <a:extLst>
                <a:ext uri="{909E8E84-426E-40dd-AFC4-6F175D3DCCD1}">
                  <a14:hiddenFill xmlns=""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grpSp>
        <p:grpSp>
          <p:nvGrpSpPr>
            <p:cNvPr id="66" name="Group 65"/>
            <p:cNvGrpSpPr/>
            <p:nvPr/>
          </p:nvGrpSpPr>
          <p:grpSpPr>
            <a:xfrm>
              <a:off x="7246052" y="1911868"/>
              <a:ext cx="522519" cy="548628"/>
              <a:chOff x="1587528" y="3374722"/>
              <a:chExt cx="522519" cy="548628"/>
            </a:xfrm>
          </p:grpSpPr>
          <p:sp>
            <p:nvSpPr>
              <p:cNvPr id="67" name="Sun 66"/>
              <p:cNvSpPr>
                <a:spLocks noChangeAspect="1"/>
              </p:cNvSpPr>
              <p:nvPr/>
            </p:nvSpPr>
            <p:spPr>
              <a:xfrm>
                <a:off x="1587528" y="3374722"/>
                <a:ext cx="522519" cy="548628"/>
              </a:xfrm>
              <a:prstGeom prst="sun">
                <a:avLst/>
              </a:prstGeom>
              <a:solidFill>
                <a:schemeClr val="accent2"/>
              </a:solidFill>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8" name="Oval 67"/>
              <p:cNvSpPr/>
              <p:nvPr/>
            </p:nvSpPr>
            <p:spPr>
              <a:xfrm>
                <a:off x="1777798" y="3586607"/>
                <a:ext cx="45719" cy="52481"/>
              </a:xfrm>
              <a:prstGeom prst="ellipse">
                <a:avLst/>
              </a:prstGeom>
              <a:solidFill>
                <a:schemeClr val="tx1"/>
              </a:solidFill>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000000"/>
                  </a:solidFill>
                </a:endParaRPr>
              </a:p>
            </p:txBody>
          </p:sp>
          <p:sp>
            <p:nvSpPr>
              <p:cNvPr id="69" name="Oval 68"/>
              <p:cNvSpPr/>
              <p:nvPr/>
            </p:nvSpPr>
            <p:spPr>
              <a:xfrm>
                <a:off x="1879546" y="3590669"/>
                <a:ext cx="45719" cy="52481"/>
              </a:xfrm>
              <a:prstGeom prst="ellipse">
                <a:avLst/>
              </a:prstGeom>
              <a:solidFill>
                <a:schemeClr val="tx1"/>
              </a:solidFill>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000000"/>
                  </a:solidFill>
                </a:endParaRPr>
              </a:p>
            </p:txBody>
          </p:sp>
        </p:grpSp>
      </p:grpSp>
      <p:grpSp>
        <p:nvGrpSpPr>
          <p:cNvPr id="9" name="Group 8"/>
          <p:cNvGrpSpPr/>
          <p:nvPr/>
        </p:nvGrpSpPr>
        <p:grpSpPr>
          <a:xfrm>
            <a:off x="6549838" y="3939333"/>
            <a:ext cx="1557815" cy="987504"/>
            <a:chOff x="4138571" y="2796449"/>
            <a:chExt cx="2077086" cy="987504"/>
          </a:xfrm>
        </p:grpSpPr>
        <p:grpSp>
          <p:nvGrpSpPr>
            <p:cNvPr id="38" name="Group 37"/>
            <p:cNvGrpSpPr/>
            <p:nvPr/>
          </p:nvGrpSpPr>
          <p:grpSpPr>
            <a:xfrm rot="1621324">
              <a:off x="4138571" y="2796449"/>
              <a:ext cx="1959419" cy="466530"/>
              <a:chOff x="3854302" y="495676"/>
              <a:chExt cx="3980750" cy="433150"/>
            </a:xfrm>
          </p:grpSpPr>
          <p:sp>
            <p:nvSpPr>
              <p:cNvPr id="39" name="Freeform 38"/>
              <p:cNvSpPr>
                <a:spLocks/>
              </p:cNvSpPr>
              <p:nvPr/>
            </p:nvSpPr>
            <p:spPr bwMode="auto">
              <a:xfrm>
                <a:off x="3854302" y="495676"/>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C00000"/>
                </a:solidFill>
                <a:round/>
                <a:headEnd/>
                <a:tailEnd/>
              </a:ln>
              <a:extLst>
                <a:ext uri="{909E8E84-426E-40dd-AFC4-6F175D3DCCD1}">
                  <a14:hiddenFill xmlns=""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40" name="Freeform 39"/>
              <p:cNvSpPr>
                <a:spLocks/>
              </p:cNvSpPr>
              <p:nvPr/>
            </p:nvSpPr>
            <p:spPr bwMode="auto">
              <a:xfrm>
                <a:off x="6513330" y="518089"/>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C00000"/>
                </a:solidFill>
                <a:round/>
                <a:headEnd type="none"/>
                <a:tailEnd type="triangle"/>
              </a:ln>
              <a:extLst>
                <a:ext uri="{909E8E84-426E-40dd-AFC4-6F175D3DCCD1}">
                  <a14:hiddenFill xmlns=""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41" name="Freeform 40"/>
              <p:cNvSpPr>
                <a:spLocks/>
              </p:cNvSpPr>
              <p:nvPr/>
            </p:nvSpPr>
            <p:spPr bwMode="auto">
              <a:xfrm>
                <a:off x="5182663" y="510618"/>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C00000"/>
                </a:solidFill>
                <a:round/>
                <a:headEnd/>
                <a:tailEnd/>
              </a:ln>
              <a:extLst>
                <a:ext uri="{909E8E84-426E-40dd-AFC4-6F175D3DCCD1}">
                  <a14:hiddenFill xmlns=""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grpSp>
        <p:grpSp>
          <p:nvGrpSpPr>
            <p:cNvPr id="70" name="Group 69"/>
            <p:cNvGrpSpPr/>
            <p:nvPr/>
          </p:nvGrpSpPr>
          <p:grpSpPr>
            <a:xfrm>
              <a:off x="5693138" y="3235325"/>
              <a:ext cx="522519" cy="548628"/>
              <a:chOff x="1587528" y="3374722"/>
              <a:chExt cx="522519" cy="548628"/>
            </a:xfrm>
          </p:grpSpPr>
          <p:sp>
            <p:nvSpPr>
              <p:cNvPr id="71" name="Sun 70"/>
              <p:cNvSpPr>
                <a:spLocks noChangeAspect="1"/>
              </p:cNvSpPr>
              <p:nvPr/>
            </p:nvSpPr>
            <p:spPr>
              <a:xfrm>
                <a:off x="1587528" y="3374722"/>
                <a:ext cx="522519" cy="548628"/>
              </a:xfrm>
              <a:prstGeom prst="sun">
                <a:avLst/>
              </a:prstGeom>
              <a:solidFill>
                <a:schemeClr val="accent2"/>
              </a:solidFill>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2" name="Oval 71"/>
              <p:cNvSpPr/>
              <p:nvPr/>
            </p:nvSpPr>
            <p:spPr>
              <a:xfrm>
                <a:off x="1777798" y="3586607"/>
                <a:ext cx="45719" cy="52481"/>
              </a:xfrm>
              <a:prstGeom prst="ellipse">
                <a:avLst/>
              </a:prstGeom>
              <a:solidFill>
                <a:schemeClr val="tx1"/>
              </a:solidFill>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000000"/>
                  </a:solidFill>
                </a:endParaRPr>
              </a:p>
            </p:txBody>
          </p:sp>
          <p:sp>
            <p:nvSpPr>
              <p:cNvPr id="73" name="Oval 72"/>
              <p:cNvSpPr/>
              <p:nvPr/>
            </p:nvSpPr>
            <p:spPr>
              <a:xfrm>
                <a:off x="1879546" y="3590669"/>
                <a:ext cx="45719" cy="52481"/>
              </a:xfrm>
              <a:prstGeom prst="ellipse">
                <a:avLst/>
              </a:prstGeom>
              <a:solidFill>
                <a:schemeClr val="tx1"/>
              </a:solidFill>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000000"/>
                  </a:solidFill>
                </a:endParaRPr>
              </a:p>
            </p:txBody>
          </p:sp>
        </p:grpSp>
      </p:grpSp>
    </p:spTree>
    <p:extLst>
      <p:ext uri="{BB962C8B-B14F-4D97-AF65-F5344CB8AC3E}">
        <p14:creationId xmlns:p14="http://schemas.microsoft.com/office/powerpoint/2010/main" val="3074305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fill="hold" nodeType="clickEffect">
                                  <p:stCondLst>
                                    <p:cond delay="0"/>
                                  </p:stCondLst>
                                  <p:childTnLst>
                                    <p:animMotion origin="layout" path="M -3.33333E-6 0 L 0.14514 0.35579 " pathEditMode="relative" rAng="0" ptsTypes="AA">
                                      <p:cBhvr>
                                        <p:cTn id="6" dur="500" fill="hold"/>
                                        <p:tgtEl>
                                          <p:spTgt spid="13"/>
                                        </p:tgtEl>
                                        <p:attrNameLst>
                                          <p:attrName>ppt_x</p:attrName>
                                          <p:attrName>ppt_y</p:attrName>
                                        </p:attrNameLst>
                                      </p:cBhvr>
                                      <p:rCtr x="7257" y="17778"/>
                                    </p:animMotion>
                                  </p:childTnLst>
                                  <p:subTnLst>
                                    <p:set>
                                      <p:cBhvr override="childStyle">
                                        <p:cTn dur="1" fill="hold" display="0" masterRel="sameClick" afterEffect="1">
                                          <p:stCondLst>
                                            <p:cond evt="end" delay="0">
                                              <p:tn val="5"/>
                                            </p:cond>
                                          </p:stCondLst>
                                        </p:cTn>
                                        <p:tgtEl>
                                          <p:spTgt spid="13"/>
                                        </p:tgtEl>
                                        <p:attrNameLst>
                                          <p:attrName>style.visibility</p:attrName>
                                        </p:attrNameLst>
                                      </p:cBhvr>
                                      <p:to>
                                        <p:strVal val="hidden"/>
                                      </p:to>
                                    </p:set>
                                  </p:subTnLst>
                                </p:cTn>
                              </p:par>
                            </p:childTnLst>
                          </p:cTn>
                        </p:par>
                        <p:par>
                          <p:cTn id="7" fill="hold">
                            <p:stCondLst>
                              <p:cond delay="500"/>
                            </p:stCondLst>
                            <p:childTnLst>
                              <p:par>
                                <p:cTn id="8" presetID="1" presetClass="entr" presetSubtype="0" fill="hold" grpId="0" nodeType="afterEffect">
                                  <p:stCondLst>
                                    <p:cond delay="0"/>
                                  </p:stCondLst>
                                  <p:childTnLst>
                                    <p:set>
                                      <p:cBhvr>
                                        <p:cTn id="9" dur="1" fill="hold">
                                          <p:stCondLst>
                                            <p:cond delay="0"/>
                                          </p:stCondLst>
                                        </p:cTn>
                                        <p:tgtEl>
                                          <p:spTgt spid="25"/>
                                        </p:tgtEl>
                                        <p:attrNameLst>
                                          <p:attrName>style.visibility</p:attrName>
                                        </p:attrNameLst>
                                      </p:cBhvr>
                                      <p:to>
                                        <p:strVal val="visible"/>
                                      </p:to>
                                    </p:set>
                                  </p:childTnLst>
                                </p:cTn>
                              </p:par>
                              <p:par>
                                <p:cTn id="10" presetID="1" presetClass="entr" presetSubtype="0" fill="hold" nodeType="withEffect">
                                  <p:stCondLst>
                                    <p:cond delay="0"/>
                                  </p:stCondLst>
                                  <p:childTnLst>
                                    <p:set>
                                      <p:cBhvr>
                                        <p:cTn id="11" dur="1" fill="hold">
                                          <p:stCondLst>
                                            <p:cond delay="0"/>
                                          </p:stCondLst>
                                        </p:cTn>
                                        <p:tgtEl>
                                          <p:spTgt spid="6"/>
                                        </p:tgtEl>
                                        <p:attrNameLst>
                                          <p:attrName>style.visibility</p:attrName>
                                        </p:attrNameLst>
                                      </p:cBhvr>
                                      <p:to>
                                        <p:strVal val="visible"/>
                                      </p:to>
                                    </p:set>
                                  </p:childTnLst>
                                </p:cTn>
                              </p:par>
                            </p:childTnLst>
                          </p:cTn>
                        </p:par>
                        <p:par>
                          <p:cTn id="12" fill="hold">
                            <p:stCondLst>
                              <p:cond delay="500"/>
                            </p:stCondLst>
                            <p:childTnLst>
                              <p:par>
                                <p:cTn id="13" presetID="0" presetClass="path" presetSubtype="0" fill="hold" nodeType="afterEffect">
                                  <p:stCondLst>
                                    <p:cond delay="0"/>
                                  </p:stCondLst>
                                  <p:childTnLst>
                                    <p:animMotion origin="layout" path="M -0.01405 -0.01873 L -0.37921 0.31923 " pathEditMode="relative" rAng="0" ptsTypes="AA">
                                      <p:cBhvr>
                                        <p:cTn id="14" dur="1000" fill="hold"/>
                                        <p:tgtEl>
                                          <p:spTgt spid="6"/>
                                        </p:tgtEl>
                                        <p:attrNameLst>
                                          <p:attrName>ppt_x</p:attrName>
                                          <p:attrName>ppt_y</p:attrName>
                                        </p:attrNameLst>
                                      </p:cBhvr>
                                      <p:rCtr x="-18258" y="16886"/>
                                    </p:animMotion>
                                  </p:childTnLst>
                                </p:cTn>
                              </p:par>
                            </p:childTnLst>
                          </p:cTn>
                        </p:par>
                        <p:par>
                          <p:cTn id="15" fill="hold">
                            <p:stCondLst>
                              <p:cond delay="1500"/>
                            </p:stCondLst>
                            <p:childTnLst>
                              <p:par>
                                <p:cTn id="16" presetID="0" presetClass="path" presetSubtype="0" fill="hold" nodeType="afterEffect">
                                  <p:stCondLst>
                                    <p:cond delay="0"/>
                                  </p:stCondLst>
                                  <p:childTnLst>
                                    <p:animMotion origin="layout" path="M -1.11111E-6 -2.96296E-6 L 0.06181 0.34769 " pathEditMode="relative" rAng="0" ptsTypes="AA">
                                      <p:cBhvr>
                                        <p:cTn id="17" dur="500" fill="hold"/>
                                        <p:tgtEl>
                                          <p:spTgt spid="19"/>
                                        </p:tgtEl>
                                        <p:attrNameLst>
                                          <p:attrName>ppt_x</p:attrName>
                                          <p:attrName>ppt_y</p:attrName>
                                        </p:attrNameLst>
                                      </p:cBhvr>
                                      <p:rCtr x="3090" y="17384"/>
                                    </p:animMotion>
                                  </p:childTnLst>
                                  <p:subTnLst>
                                    <p:set>
                                      <p:cBhvr override="childStyle">
                                        <p:cTn dur="1" fill="hold" display="0" masterRel="sameClick" afterEffect="1">
                                          <p:stCondLst>
                                            <p:cond evt="end" delay="0">
                                              <p:tn val="16"/>
                                            </p:cond>
                                          </p:stCondLst>
                                        </p:cTn>
                                        <p:tgtEl>
                                          <p:spTgt spid="19"/>
                                        </p:tgtEl>
                                        <p:attrNameLst>
                                          <p:attrName>style.visibility</p:attrName>
                                        </p:attrNameLst>
                                      </p:cBhvr>
                                      <p:to>
                                        <p:strVal val="hidden"/>
                                      </p:to>
                                    </p:set>
                                  </p:subTnLst>
                                </p:cTn>
                              </p:par>
                            </p:childTnLst>
                          </p:cTn>
                        </p:par>
                        <p:par>
                          <p:cTn id="18" fill="hold">
                            <p:stCondLst>
                              <p:cond delay="2000"/>
                            </p:stCondLst>
                            <p:childTnLst>
                              <p:par>
                                <p:cTn id="19" presetID="1" presetClass="entr" presetSubtype="0" fill="hold" grpId="0" nodeType="afterEffect">
                                  <p:stCondLst>
                                    <p:cond delay="0"/>
                                  </p:stCondLst>
                                  <p:childTnLst>
                                    <p:set>
                                      <p:cBhvr>
                                        <p:cTn id="20" dur="1" fill="hold">
                                          <p:stCondLst>
                                            <p:cond delay="0"/>
                                          </p:stCondLst>
                                        </p:cTn>
                                        <p:tgtEl>
                                          <p:spTgt spid="27"/>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8"/>
                                        </p:tgtEl>
                                        <p:attrNameLst>
                                          <p:attrName>style.visibility</p:attrName>
                                        </p:attrNameLst>
                                      </p:cBhvr>
                                      <p:to>
                                        <p:strVal val="visible"/>
                                      </p:to>
                                    </p:set>
                                  </p:childTnLst>
                                </p:cTn>
                              </p:par>
                              <p:par>
                                <p:cTn id="23" presetID="0" presetClass="path" presetSubtype="0" fill="hold" nodeType="withEffect">
                                  <p:stCondLst>
                                    <p:cond delay="0"/>
                                  </p:stCondLst>
                                  <p:childTnLst>
                                    <p:animMotion origin="layout" path="M -0.07376 0.06245 L 0.2093 -0.37174 " pathEditMode="relative" rAng="0" ptsTypes="AA">
                                      <p:cBhvr>
                                        <p:cTn id="24" dur="1000" fill="hold"/>
                                        <p:tgtEl>
                                          <p:spTgt spid="8"/>
                                        </p:tgtEl>
                                        <p:attrNameLst>
                                          <p:attrName>ppt_x</p:attrName>
                                          <p:attrName>ppt_y</p:attrName>
                                        </p:attrNameLst>
                                      </p:cBhvr>
                                      <p:rCtr x="14144" y="-21721"/>
                                    </p:animMotion>
                                  </p:childTnLst>
                                </p:cTn>
                              </p:par>
                            </p:childTnLst>
                          </p:cTn>
                        </p:par>
                        <p:par>
                          <p:cTn id="25" fill="hold">
                            <p:stCondLst>
                              <p:cond delay="3000"/>
                            </p:stCondLst>
                            <p:childTnLst>
                              <p:par>
                                <p:cTn id="26" presetID="0" presetClass="path" presetSubtype="0" fill="hold" nodeType="afterEffect">
                                  <p:stCondLst>
                                    <p:cond delay="0"/>
                                  </p:stCondLst>
                                  <p:childTnLst>
                                    <p:animMotion origin="layout" path="M -1.875E-6 -4.81481E-6 L 0.11888 0.31875 " pathEditMode="relative" rAng="0" ptsTypes="AA">
                                      <p:cBhvr>
                                        <p:cTn id="27" dur="500" fill="hold"/>
                                        <p:tgtEl>
                                          <p:spTgt spid="14"/>
                                        </p:tgtEl>
                                        <p:attrNameLst>
                                          <p:attrName>ppt_x</p:attrName>
                                          <p:attrName>ppt_y</p:attrName>
                                        </p:attrNameLst>
                                      </p:cBhvr>
                                      <p:rCtr x="5937" y="15926"/>
                                    </p:animMotion>
                                  </p:childTnLst>
                                  <p:subTnLst>
                                    <p:set>
                                      <p:cBhvr override="childStyle">
                                        <p:cTn dur="1" fill="hold" display="0" masterRel="sameClick" afterEffect="1">
                                          <p:stCondLst>
                                            <p:cond evt="end" delay="0">
                                              <p:tn val="26"/>
                                            </p:cond>
                                          </p:stCondLst>
                                        </p:cTn>
                                        <p:tgtEl>
                                          <p:spTgt spid="14"/>
                                        </p:tgtEl>
                                        <p:attrNameLst>
                                          <p:attrName>style.visibility</p:attrName>
                                        </p:attrNameLst>
                                      </p:cBhvr>
                                      <p:to>
                                        <p:strVal val="hidden"/>
                                      </p:to>
                                    </p:set>
                                  </p:subTnLst>
                                </p:cTn>
                              </p:par>
                            </p:childTnLst>
                          </p:cTn>
                        </p:par>
                        <p:par>
                          <p:cTn id="28" fill="hold">
                            <p:stCondLst>
                              <p:cond delay="3500"/>
                            </p:stCondLst>
                            <p:childTnLst>
                              <p:par>
                                <p:cTn id="29" presetID="1" presetClass="entr" presetSubtype="0" fill="hold" grpId="0" nodeType="afterEffect">
                                  <p:stCondLst>
                                    <p:cond delay="0"/>
                                  </p:stCondLst>
                                  <p:childTnLst>
                                    <p:set>
                                      <p:cBhvr>
                                        <p:cTn id="30" dur="1" fill="hold">
                                          <p:stCondLst>
                                            <p:cond delay="0"/>
                                          </p:stCondLst>
                                        </p:cTn>
                                        <p:tgtEl>
                                          <p:spTgt spid="26"/>
                                        </p:tgtEl>
                                        <p:attrNameLst>
                                          <p:attrName>style.visibility</p:attrName>
                                        </p:attrNameLst>
                                      </p:cBhvr>
                                      <p:to>
                                        <p:strVal val="visible"/>
                                      </p:to>
                                    </p:set>
                                  </p:childTnLst>
                                </p:cTn>
                              </p:par>
                            </p:childTnLst>
                          </p:cTn>
                        </p:par>
                        <p:par>
                          <p:cTn id="31" fill="hold">
                            <p:stCondLst>
                              <p:cond delay="3500"/>
                            </p:stCondLst>
                            <p:childTnLst>
                              <p:par>
                                <p:cTn id="32" presetID="1" presetClass="entr" presetSubtype="0" fill="hold" nodeType="afterEffect">
                                  <p:stCondLst>
                                    <p:cond delay="0"/>
                                  </p:stCondLst>
                                  <p:childTnLst>
                                    <p:set>
                                      <p:cBhvr>
                                        <p:cTn id="33" dur="1" fill="hold">
                                          <p:stCondLst>
                                            <p:cond delay="0"/>
                                          </p:stCondLst>
                                        </p:cTn>
                                        <p:tgtEl>
                                          <p:spTgt spid="9"/>
                                        </p:tgtEl>
                                        <p:attrNameLst>
                                          <p:attrName>style.visibility</p:attrName>
                                        </p:attrNameLst>
                                      </p:cBhvr>
                                      <p:to>
                                        <p:strVal val="visible"/>
                                      </p:to>
                                    </p:set>
                                  </p:childTnLst>
                                </p:cTn>
                              </p:par>
                              <p:par>
                                <p:cTn id="34" presetID="0" presetClass="path" presetSubtype="0" fill="hold" nodeType="withEffect">
                                  <p:stCondLst>
                                    <p:cond delay="0"/>
                                  </p:stCondLst>
                                  <p:childTnLst>
                                    <p:animMotion origin="layout" path="M -0.01528 -0.04236 L 0.33385 0.24282 " pathEditMode="relative" rAng="0" ptsTypes="AA">
                                      <p:cBhvr>
                                        <p:cTn id="35" dur="1000" fill="hold"/>
                                        <p:tgtEl>
                                          <p:spTgt spid="9"/>
                                        </p:tgtEl>
                                        <p:attrNameLst>
                                          <p:attrName>ppt_x</p:attrName>
                                          <p:attrName>ppt_y</p:attrName>
                                        </p:attrNameLst>
                                      </p:cBhvr>
                                      <p:rCtr x="17448" y="14259"/>
                                    </p:animMotion>
                                  </p:childTnLst>
                                </p:cTn>
                              </p:par>
                            </p:childTnLst>
                          </p:cTn>
                        </p:par>
                        <p:par>
                          <p:cTn id="36" fill="hold">
                            <p:stCondLst>
                              <p:cond delay="4500"/>
                            </p:stCondLst>
                            <p:childTnLst>
                              <p:par>
                                <p:cTn id="37" presetID="1" presetClass="exit" presetSubtype="0" fill="hold" nodeType="afterEffect">
                                  <p:stCondLst>
                                    <p:cond delay="0"/>
                                  </p:stCondLst>
                                  <p:childTnLst>
                                    <p:set>
                                      <p:cBhvr>
                                        <p:cTn id="38" dur="1" fill="hold">
                                          <p:stCondLst>
                                            <p:cond delay="0"/>
                                          </p:stCondLst>
                                        </p:cTn>
                                        <p:tgtEl>
                                          <p:spTgt spid="8"/>
                                        </p:tgtEl>
                                        <p:attrNameLst>
                                          <p:attrName>style.visibility</p:attrName>
                                        </p:attrNameLst>
                                      </p:cBhvr>
                                      <p:to>
                                        <p:strVal val="hidden"/>
                                      </p:to>
                                    </p:set>
                                  </p:childTnLst>
                                </p:cTn>
                              </p:par>
                              <p:par>
                                <p:cTn id="39" presetID="1" presetClass="exit" presetSubtype="0" fill="hold" nodeType="withEffect">
                                  <p:stCondLst>
                                    <p:cond delay="0"/>
                                  </p:stCondLst>
                                  <p:childTnLst>
                                    <p:set>
                                      <p:cBhvr>
                                        <p:cTn id="40" dur="1" fill="hold">
                                          <p:stCondLst>
                                            <p:cond delay="0"/>
                                          </p:stCondLst>
                                        </p:cTn>
                                        <p:tgtEl>
                                          <p:spTgt spid="9"/>
                                        </p:tgtEl>
                                        <p:attrNameLst>
                                          <p:attrName>style.visibility</p:attrName>
                                        </p:attrNameLst>
                                      </p:cBhvr>
                                      <p:to>
                                        <p:strVal val="hidden"/>
                                      </p:to>
                                    </p:set>
                                  </p:childTnLst>
                                </p:cTn>
                              </p:par>
                              <p:par>
                                <p:cTn id="41" presetID="1" presetClass="exit" presetSubtype="0" fill="hold" nodeType="withEffect">
                                  <p:stCondLst>
                                    <p:cond delay="0"/>
                                  </p:stCondLst>
                                  <p:childTnLst>
                                    <p:set>
                                      <p:cBhvr>
                                        <p:cTn id="42" dur="1" fill="hold">
                                          <p:stCondLst>
                                            <p:cond delay="0"/>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2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175C011-9AFA-4749-817D-5E8C4F640FC8}"/>
              </a:ext>
            </a:extLst>
          </p:cNvPr>
          <p:cNvSpPr txBox="1"/>
          <p:nvPr/>
        </p:nvSpPr>
        <p:spPr>
          <a:xfrm>
            <a:off x="2830288" y="1175657"/>
            <a:ext cx="184731" cy="369332"/>
          </a:xfrm>
          <a:prstGeom prst="rect">
            <a:avLst/>
          </a:prstGeom>
          <a:noFill/>
        </p:spPr>
        <p:txBody>
          <a:bodyPr wrap="none" rtlCol="0">
            <a:spAutoFit/>
          </a:bodyPr>
          <a:lstStyle/>
          <a:p>
            <a:endParaRPr lang="en-US"/>
          </a:p>
        </p:txBody>
      </p:sp>
      <p:sp>
        <p:nvSpPr>
          <p:cNvPr id="4" name="TextBox 3">
            <a:extLst>
              <a:ext uri="{FF2B5EF4-FFF2-40B4-BE49-F238E27FC236}">
                <a16:creationId xmlns:a16="http://schemas.microsoft.com/office/drawing/2014/main" id="{34D51606-765A-4B48-9014-7CA688E3B9A0}"/>
              </a:ext>
            </a:extLst>
          </p:cNvPr>
          <p:cNvSpPr txBox="1"/>
          <p:nvPr/>
        </p:nvSpPr>
        <p:spPr>
          <a:xfrm>
            <a:off x="4176228" y="177098"/>
            <a:ext cx="3792961" cy="769441"/>
          </a:xfrm>
          <a:prstGeom prst="rect">
            <a:avLst/>
          </a:prstGeom>
          <a:noFill/>
        </p:spPr>
        <p:txBody>
          <a:bodyPr wrap="none" rtlCol="0">
            <a:spAutoFit/>
          </a:bodyPr>
          <a:lstStyle/>
          <a:p>
            <a:r>
              <a:rPr lang="en-US" sz="4400" b="1">
                <a:solidFill>
                  <a:srgbClr val="364A9B"/>
                </a:solidFill>
              </a:rPr>
              <a:t>FLUORESCENCE</a:t>
            </a:r>
          </a:p>
        </p:txBody>
      </p:sp>
      <p:pic>
        <p:nvPicPr>
          <p:cNvPr id="3" name="Picture 2" descr="Screen Shot 2020-09-06 at 6.37.31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2488792" y="1775284"/>
            <a:ext cx="7299260" cy="3485008"/>
          </a:xfrm>
          <a:prstGeom prst="rect">
            <a:avLst/>
          </a:prstGeom>
        </p:spPr>
      </p:pic>
      <p:sp>
        <p:nvSpPr>
          <p:cNvPr id="5" name="TextBox 4">
            <a:extLst>
              <a:ext uri="{FF2B5EF4-FFF2-40B4-BE49-F238E27FC236}">
                <a16:creationId xmlns:a16="http://schemas.microsoft.com/office/drawing/2014/main" id="{74C37489-9449-554C-AA38-1E2C419D613E}"/>
              </a:ext>
            </a:extLst>
          </p:cNvPr>
          <p:cNvSpPr txBox="1"/>
          <p:nvPr/>
        </p:nvSpPr>
        <p:spPr>
          <a:xfrm>
            <a:off x="2488792" y="5458688"/>
            <a:ext cx="6835312" cy="369332"/>
          </a:xfrm>
          <a:prstGeom prst="rect">
            <a:avLst/>
          </a:prstGeom>
          <a:noFill/>
        </p:spPr>
        <p:txBody>
          <a:bodyPr wrap="square" rtlCol="0">
            <a:spAutoFit/>
          </a:bodyPr>
          <a:lstStyle/>
          <a:p>
            <a:r>
              <a:rPr lang="en-US" b="1">
                <a:solidFill>
                  <a:srgbClr val="364A9B"/>
                </a:solidFill>
              </a:rPr>
              <a:t>               White light                                                       UV light</a:t>
            </a:r>
          </a:p>
        </p:txBody>
      </p:sp>
    </p:spTree>
    <p:extLst>
      <p:ext uri="{BB962C8B-B14F-4D97-AF65-F5344CB8AC3E}">
        <p14:creationId xmlns:p14="http://schemas.microsoft.com/office/powerpoint/2010/main" val="4306948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CA6B615-D8D6-2E4F-84A2-67EE90FACC5E}"/>
              </a:ext>
            </a:extLst>
          </p:cNvPr>
          <p:cNvSpPr txBox="1"/>
          <p:nvPr/>
        </p:nvSpPr>
        <p:spPr>
          <a:xfrm>
            <a:off x="4176228" y="177098"/>
            <a:ext cx="3792961" cy="769441"/>
          </a:xfrm>
          <a:prstGeom prst="rect">
            <a:avLst/>
          </a:prstGeom>
          <a:noFill/>
        </p:spPr>
        <p:txBody>
          <a:bodyPr wrap="none" rtlCol="0">
            <a:spAutoFit/>
          </a:bodyPr>
          <a:lstStyle/>
          <a:p>
            <a:r>
              <a:rPr lang="en-US" sz="4400" b="1">
                <a:solidFill>
                  <a:srgbClr val="364A9B"/>
                </a:solidFill>
              </a:rPr>
              <a:t>FLUORESCENCE</a:t>
            </a:r>
          </a:p>
        </p:txBody>
      </p:sp>
      <p:sp>
        <p:nvSpPr>
          <p:cNvPr id="3" name="TextBox 2">
            <a:extLst>
              <a:ext uri="{FF2B5EF4-FFF2-40B4-BE49-F238E27FC236}">
                <a16:creationId xmlns:a16="http://schemas.microsoft.com/office/drawing/2014/main" id="{19B679EA-FCF7-5741-8C97-33196EFE040A}"/>
              </a:ext>
            </a:extLst>
          </p:cNvPr>
          <p:cNvSpPr txBox="1"/>
          <p:nvPr/>
        </p:nvSpPr>
        <p:spPr>
          <a:xfrm>
            <a:off x="1015799" y="1758940"/>
            <a:ext cx="10113818" cy="3416320"/>
          </a:xfrm>
          <a:prstGeom prst="rect">
            <a:avLst/>
          </a:prstGeom>
          <a:noFill/>
        </p:spPr>
        <p:txBody>
          <a:bodyPr wrap="square" rtlCol="0">
            <a:spAutoFit/>
          </a:bodyPr>
          <a:lstStyle/>
          <a:p>
            <a:pPr marL="285750" indent="-285750">
              <a:buFont typeface="Arial" panose="020B0604020202020204" pitchFamily="34" charset="0"/>
              <a:buChar char="•"/>
            </a:pPr>
            <a:r>
              <a:rPr lang="en-US" sz="2400"/>
              <a:t>Turn off the lights. If the room is still dark, you can put the materials in a deep carton to exclude more light.</a:t>
            </a:r>
          </a:p>
          <a:p>
            <a:pPr marL="285750" indent="-285750">
              <a:buFont typeface="Arial" panose="020B0604020202020204" pitchFamily="34" charset="0"/>
              <a:buChar char="•"/>
            </a:pPr>
            <a:endParaRPr lang="en-US" sz="2400"/>
          </a:p>
          <a:p>
            <a:pPr marL="285750" indent="-285750">
              <a:buFont typeface="Arial" panose="020B0604020202020204" pitchFamily="34" charset="0"/>
              <a:buChar char="•"/>
            </a:pPr>
            <a:r>
              <a:rPr lang="en-US" sz="2400"/>
              <a:t>Your teacher will give you some materials to look at like neon paper or cloth, olive oil, whitening laudry detergent and soy sauce. For each material, predict what you will see when you shine the UV light on it. </a:t>
            </a:r>
          </a:p>
          <a:p>
            <a:pPr marL="285750" indent="-285750">
              <a:buFont typeface="Arial" panose="020B0604020202020204" pitchFamily="34" charset="0"/>
              <a:buChar char="•"/>
            </a:pPr>
            <a:endParaRPr lang="en-US" sz="2400"/>
          </a:p>
          <a:p>
            <a:pPr marL="285750" indent="-285750">
              <a:buFont typeface="Arial" panose="020B0604020202020204" pitchFamily="34" charset="0"/>
              <a:buChar char="•"/>
            </a:pPr>
            <a:r>
              <a:rPr lang="en-US" sz="2400"/>
              <a:t>Do the experiment and record your observations. Are the colors the same or different under UV light?</a:t>
            </a:r>
          </a:p>
        </p:txBody>
      </p:sp>
    </p:spTree>
    <p:extLst>
      <p:ext uri="{BB962C8B-B14F-4D97-AF65-F5344CB8AC3E}">
        <p14:creationId xmlns:p14="http://schemas.microsoft.com/office/powerpoint/2010/main" val="24064183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miley Face 3"/>
          <p:cNvSpPr/>
          <p:nvPr/>
        </p:nvSpPr>
        <p:spPr>
          <a:xfrm>
            <a:off x="5349875" y="3079750"/>
            <a:ext cx="1371600" cy="1371600"/>
          </a:xfrm>
          <a:prstGeom prst="smileyFace">
            <a:avLst>
              <a:gd name="adj" fmla="val 4653"/>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Oval Callout 5"/>
          <p:cNvSpPr/>
          <p:nvPr/>
        </p:nvSpPr>
        <p:spPr>
          <a:xfrm>
            <a:off x="6553041" y="1619250"/>
            <a:ext cx="4013865" cy="1460500"/>
          </a:xfrm>
          <a:prstGeom prst="wedgeEllipseCallout">
            <a:avLst>
              <a:gd name="adj1" fmla="val -50245"/>
              <a:gd name="adj2" fmla="val 75320"/>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3200" dirty="0">
                <a:ln>
                  <a:solidFill>
                    <a:srgbClr val="000090"/>
                  </a:solidFill>
                </a:ln>
                <a:solidFill>
                  <a:srgbClr val="000090"/>
                </a:solidFill>
              </a:rPr>
              <a:t>Hi!  I’m an ELECTRON!*</a:t>
            </a:r>
          </a:p>
        </p:txBody>
      </p:sp>
      <p:sp>
        <p:nvSpPr>
          <p:cNvPr id="7" name="TextBox 6"/>
          <p:cNvSpPr txBox="1"/>
          <p:nvPr/>
        </p:nvSpPr>
        <p:spPr>
          <a:xfrm>
            <a:off x="5962161" y="4624711"/>
            <a:ext cx="4891404" cy="461665"/>
          </a:xfrm>
          <a:prstGeom prst="rect">
            <a:avLst/>
          </a:prstGeom>
          <a:noFill/>
          <a:ln>
            <a:solidFill>
              <a:srgbClr val="660934"/>
            </a:solidFill>
          </a:ln>
        </p:spPr>
        <p:txBody>
          <a:bodyPr wrap="none" rtlCol="0">
            <a:spAutoFit/>
          </a:bodyPr>
          <a:lstStyle/>
          <a:p>
            <a:r>
              <a:rPr lang="en-US" sz="2400" dirty="0"/>
              <a:t>*Electrons don’t really look like this! </a:t>
            </a:r>
          </a:p>
        </p:txBody>
      </p:sp>
      <p:grpSp>
        <p:nvGrpSpPr>
          <p:cNvPr id="14" name="Group 13"/>
          <p:cNvGrpSpPr/>
          <p:nvPr/>
        </p:nvGrpSpPr>
        <p:grpSpPr>
          <a:xfrm>
            <a:off x="1886379" y="3374722"/>
            <a:ext cx="1747671" cy="548628"/>
            <a:chOff x="1121649" y="2258714"/>
            <a:chExt cx="1747671" cy="548628"/>
          </a:xfrm>
        </p:grpSpPr>
        <p:grpSp>
          <p:nvGrpSpPr>
            <p:cNvPr id="5" name="Group 4"/>
            <p:cNvGrpSpPr/>
            <p:nvPr/>
          </p:nvGrpSpPr>
          <p:grpSpPr>
            <a:xfrm>
              <a:off x="1121649" y="2258714"/>
              <a:ext cx="1747671" cy="548628"/>
              <a:chOff x="1121649" y="2258714"/>
              <a:chExt cx="1747671" cy="548628"/>
            </a:xfrm>
          </p:grpSpPr>
          <p:grpSp>
            <p:nvGrpSpPr>
              <p:cNvPr id="8" name="Group 7"/>
              <p:cNvGrpSpPr/>
              <p:nvPr/>
            </p:nvGrpSpPr>
            <p:grpSpPr>
              <a:xfrm rot="21372069">
                <a:off x="1121649" y="2300795"/>
                <a:ext cx="1463080" cy="466530"/>
                <a:chOff x="3854302" y="495676"/>
                <a:chExt cx="3980750" cy="433150"/>
              </a:xfrm>
            </p:grpSpPr>
            <p:sp>
              <p:nvSpPr>
                <p:cNvPr id="9" name="Freeform 8"/>
                <p:cNvSpPr>
                  <a:spLocks/>
                </p:cNvSpPr>
                <p:nvPr/>
              </p:nvSpPr>
              <p:spPr bwMode="auto">
                <a:xfrm>
                  <a:off x="3854302" y="495676"/>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10" name="Freeform 9"/>
                <p:cNvSpPr>
                  <a:spLocks/>
                </p:cNvSpPr>
                <p:nvPr/>
              </p:nvSpPr>
              <p:spPr bwMode="auto">
                <a:xfrm>
                  <a:off x="6513330" y="518089"/>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type="none"/>
                  <a:tailEnd type="triangle"/>
                </a:ln>
                <a:extLst>
                  <a:ext uri="{909E8E84-426E-40dd-AFC4-6F175D3DCCD1}">
                    <a14:hiddenFill xmlns=""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11" name="Freeform 10"/>
                <p:cNvSpPr>
                  <a:spLocks/>
                </p:cNvSpPr>
                <p:nvPr/>
              </p:nvSpPr>
              <p:spPr bwMode="auto">
                <a:xfrm>
                  <a:off x="5182663" y="510618"/>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grpSp>
          <p:sp>
            <p:nvSpPr>
              <p:cNvPr id="2" name="Sun 1"/>
              <p:cNvSpPr>
                <a:spLocks noChangeAspect="1"/>
              </p:cNvSpPr>
              <p:nvPr/>
            </p:nvSpPr>
            <p:spPr>
              <a:xfrm>
                <a:off x="2346801" y="2258714"/>
                <a:ext cx="522519" cy="548628"/>
              </a:xfrm>
              <a:prstGeom prst="sun">
                <a:avLst/>
              </a:prstGeom>
              <a:solidFill>
                <a:srgbClr val="9356C7"/>
              </a:solidFill>
              <a:ln>
                <a:solidFill>
                  <a:srgbClr val="9356C7"/>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2" name="Oval 11"/>
            <p:cNvSpPr/>
            <p:nvPr/>
          </p:nvSpPr>
          <p:spPr>
            <a:xfrm>
              <a:off x="2537071" y="2470599"/>
              <a:ext cx="45719" cy="52481"/>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000000"/>
                </a:solidFill>
              </a:endParaRPr>
            </a:p>
          </p:txBody>
        </p:sp>
        <p:sp>
          <p:nvSpPr>
            <p:cNvPr id="13" name="Oval 12"/>
            <p:cNvSpPr/>
            <p:nvPr/>
          </p:nvSpPr>
          <p:spPr>
            <a:xfrm>
              <a:off x="2638819" y="2474661"/>
              <a:ext cx="45719" cy="52481"/>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000000"/>
                </a:solidFill>
              </a:endParaRPr>
            </a:p>
          </p:txBody>
        </p:sp>
      </p:grpSp>
      <p:sp>
        <p:nvSpPr>
          <p:cNvPr id="15" name="Oval Callout 14"/>
          <p:cNvSpPr/>
          <p:nvPr/>
        </p:nvSpPr>
        <p:spPr>
          <a:xfrm>
            <a:off x="1625095" y="1165338"/>
            <a:ext cx="4749938" cy="1831285"/>
          </a:xfrm>
          <a:prstGeom prst="wedgeEllipseCallout">
            <a:avLst>
              <a:gd name="adj1" fmla="val -14734"/>
              <a:gd name="adj2" fmla="val 76608"/>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3200" dirty="0">
                <a:ln>
                  <a:solidFill>
                    <a:srgbClr val="000090"/>
                  </a:solidFill>
                </a:ln>
                <a:solidFill>
                  <a:srgbClr val="000090"/>
                </a:solidFill>
              </a:rPr>
              <a:t>And I’m a PHOTON* – a very tiny burst of light</a:t>
            </a:r>
          </a:p>
        </p:txBody>
      </p:sp>
      <p:sp>
        <p:nvSpPr>
          <p:cNvPr id="16" name="TextBox 15"/>
          <p:cNvSpPr txBox="1"/>
          <p:nvPr/>
        </p:nvSpPr>
        <p:spPr>
          <a:xfrm>
            <a:off x="7477602" y="5194924"/>
            <a:ext cx="2859677" cy="461665"/>
          </a:xfrm>
          <a:prstGeom prst="rect">
            <a:avLst/>
          </a:prstGeom>
          <a:noFill/>
          <a:ln>
            <a:solidFill>
              <a:srgbClr val="660934"/>
            </a:solidFill>
          </a:ln>
        </p:spPr>
        <p:txBody>
          <a:bodyPr wrap="none" rtlCol="0">
            <a:spAutoFit/>
          </a:bodyPr>
          <a:lstStyle/>
          <a:p>
            <a:r>
              <a:rPr lang="en-US" sz="2400" dirty="0"/>
              <a:t>*Neither do photons.</a:t>
            </a:r>
          </a:p>
        </p:txBody>
      </p:sp>
      <p:sp>
        <p:nvSpPr>
          <p:cNvPr id="19" name="TextBox 18"/>
          <p:cNvSpPr txBox="1"/>
          <p:nvPr/>
        </p:nvSpPr>
        <p:spPr>
          <a:xfrm>
            <a:off x="1625095" y="207207"/>
            <a:ext cx="9642764" cy="707886"/>
          </a:xfrm>
          <a:prstGeom prst="rect">
            <a:avLst/>
          </a:prstGeom>
          <a:noFill/>
        </p:spPr>
        <p:txBody>
          <a:bodyPr wrap="square" rtlCol="0">
            <a:spAutoFit/>
          </a:bodyPr>
          <a:lstStyle/>
          <a:p>
            <a:r>
              <a:rPr lang="en-US" sz="4000" b="1" dirty="0">
                <a:solidFill>
                  <a:srgbClr val="364A9B"/>
                </a:solidFill>
              </a:rPr>
              <a:t>VISIBLE LIGHT COMES FROM ELECTRONS</a:t>
            </a:r>
          </a:p>
        </p:txBody>
      </p:sp>
      <p:sp>
        <p:nvSpPr>
          <p:cNvPr id="3" name="TextBox 2">
            <a:extLst>
              <a:ext uri="{FF2B5EF4-FFF2-40B4-BE49-F238E27FC236}">
                <a16:creationId xmlns:a16="http://schemas.microsoft.com/office/drawing/2014/main" id="{5F866309-651B-9347-947E-48EC2A6A4CA8}"/>
              </a:ext>
            </a:extLst>
          </p:cNvPr>
          <p:cNvSpPr txBox="1"/>
          <p:nvPr/>
        </p:nvSpPr>
        <p:spPr>
          <a:xfrm>
            <a:off x="2994518" y="6431341"/>
            <a:ext cx="5935287" cy="369332"/>
          </a:xfrm>
          <a:prstGeom prst="rect">
            <a:avLst/>
          </a:prstGeom>
          <a:noFill/>
          <a:ln>
            <a:solidFill>
              <a:schemeClr val="accent1"/>
            </a:solidFill>
          </a:ln>
        </p:spPr>
        <p:txBody>
          <a:bodyPr wrap="square" rtlCol="0">
            <a:spAutoFit/>
          </a:bodyPr>
          <a:lstStyle/>
          <a:p>
            <a:r>
              <a:rPr lang="en-US"/>
              <a:t>Based on a Laser Show for Kids by Sean “LaserGuy” Kearney</a:t>
            </a:r>
          </a:p>
        </p:txBody>
      </p:sp>
    </p:spTree>
    <p:extLst>
      <p:ext uri="{BB962C8B-B14F-4D97-AF65-F5344CB8AC3E}">
        <p14:creationId xmlns:p14="http://schemas.microsoft.com/office/powerpoint/2010/main" val="33659441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miley Face 3"/>
          <p:cNvSpPr/>
          <p:nvPr/>
        </p:nvSpPr>
        <p:spPr>
          <a:xfrm>
            <a:off x="3096907" y="3320264"/>
            <a:ext cx="1371600" cy="1371600"/>
          </a:xfrm>
          <a:prstGeom prst="smileyFace">
            <a:avLst>
              <a:gd name="adj" fmla="val 4653"/>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4" name="Group 13"/>
          <p:cNvGrpSpPr/>
          <p:nvPr/>
        </p:nvGrpSpPr>
        <p:grpSpPr>
          <a:xfrm>
            <a:off x="4192018" y="2848908"/>
            <a:ext cx="1747671" cy="548628"/>
            <a:chOff x="1121649" y="2258714"/>
            <a:chExt cx="1747671" cy="548628"/>
          </a:xfrm>
        </p:grpSpPr>
        <p:grpSp>
          <p:nvGrpSpPr>
            <p:cNvPr id="5" name="Group 4"/>
            <p:cNvGrpSpPr/>
            <p:nvPr/>
          </p:nvGrpSpPr>
          <p:grpSpPr>
            <a:xfrm>
              <a:off x="1121649" y="2258714"/>
              <a:ext cx="1747671" cy="548628"/>
              <a:chOff x="1121649" y="2258714"/>
              <a:chExt cx="1747671" cy="548628"/>
            </a:xfrm>
          </p:grpSpPr>
          <p:grpSp>
            <p:nvGrpSpPr>
              <p:cNvPr id="8" name="Group 7"/>
              <p:cNvGrpSpPr/>
              <p:nvPr/>
            </p:nvGrpSpPr>
            <p:grpSpPr>
              <a:xfrm rot="21372069">
                <a:off x="1121649" y="2300795"/>
                <a:ext cx="1463080" cy="466530"/>
                <a:chOff x="3854302" y="495676"/>
                <a:chExt cx="3980750" cy="433150"/>
              </a:xfrm>
            </p:grpSpPr>
            <p:sp>
              <p:nvSpPr>
                <p:cNvPr id="9" name="Freeform 8"/>
                <p:cNvSpPr>
                  <a:spLocks/>
                </p:cNvSpPr>
                <p:nvPr/>
              </p:nvSpPr>
              <p:spPr bwMode="auto">
                <a:xfrm>
                  <a:off x="3854302" y="495676"/>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10" name="Freeform 9"/>
                <p:cNvSpPr>
                  <a:spLocks/>
                </p:cNvSpPr>
                <p:nvPr/>
              </p:nvSpPr>
              <p:spPr bwMode="auto">
                <a:xfrm>
                  <a:off x="6513330" y="518089"/>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type="none"/>
                  <a:tailEnd type="triangle"/>
                </a:ln>
                <a:extLst>
                  <a:ext uri="{909E8E84-426E-40dd-AFC4-6F175D3DCCD1}">
                    <a14:hiddenFill xmlns=""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11" name="Freeform 10"/>
                <p:cNvSpPr>
                  <a:spLocks/>
                </p:cNvSpPr>
                <p:nvPr/>
              </p:nvSpPr>
              <p:spPr bwMode="auto">
                <a:xfrm>
                  <a:off x="5182663" y="510618"/>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grpSp>
          <p:sp>
            <p:nvSpPr>
              <p:cNvPr id="2" name="Sun 1"/>
              <p:cNvSpPr>
                <a:spLocks noChangeAspect="1"/>
              </p:cNvSpPr>
              <p:nvPr/>
            </p:nvSpPr>
            <p:spPr>
              <a:xfrm>
                <a:off x="2346801" y="2258714"/>
                <a:ext cx="522519" cy="548628"/>
              </a:xfrm>
              <a:prstGeom prst="sun">
                <a:avLst/>
              </a:prstGeom>
              <a:solidFill>
                <a:srgbClr val="9356C7"/>
              </a:solidFill>
              <a:ln>
                <a:solidFill>
                  <a:srgbClr val="9356C7"/>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2" name="Oval 11"/>
            <p:cNvSpPr/>
            <p:nvPr/>
          </p:nvSpPr>
          <p:spPr>
            <a:xfrm>
              <a:off x="2537071" y="2470599"/>
              <a:ext cx="45719" cy="52481"/>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000000"/>
                </a:solidFill>
              </a:endParaRPr>
            </a:p>
          </p:txBody>
        </p:sp>
        <p:sp>
          <p:nvSpPr>
            <p:cNvPr id="13" name="Oval 12"/>
            <p:cNvSpPr/>
            <p:nvPr/>
          </p:nvSpPr>
          <p:spPr>
            <a:xfrm>
              <a:off x="2638819" y="2474661"/>
              <a:ext cx="45719" cy="52481"/>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000000"/>
                </a:solidFill>
              </a:endParaRPr>
            </a:p>
          </p:txBody>
        </p:sp>
      </p:grpSp>
      <p:sp>
        <p:nvSpPr>
          <p:cNvPr id="19" name="TextBox 18"/>
          <p:cNvSpPr txBox="1"/>
          <p:nvPr/>
        </p:nvSpPr>
        <p:spPr>
          <a:xfrm>
            <a:off x="3018674" y="83521"/>
            <a:ext cx="7068732" cy="584775"/>
          </a:xfrm>
          <a:prstGeom prst="rect">
            <a:avLst/>
          </a:prstGeom>
          <a:noFill/>
        </p:spPr>
        <p:txBody>
          <a:bodyPr wrap="square" rtlCol="0">
            <a:spAutoFit/>
          </a:bodyPr>
          <a:lstStyle/>
          <a:p>
            <a:r>
              <a:rPr lang="en-US" sz="3200" b="1" dirty="0">
                <a:solidFill>
                  <a:srgbClr val="364A9B"/>
                </a:solidFill>
              </a:rPr>
              <a:t>VISIBLE LIGHT COMES FROM ELECTRONS</a:t>
            </a:r>
          </a:p>
        </p:txBody>
      </p:sp>
      <p:pic>
        <p:nvPicPr>
          <p:cNvPr id="18" name="Graphic 17" descr="Lightning bolt">
            <a:extLst>
              <a:ext uri="{FF2B5EF4-FFF2-40B4-BE49-F238E27FC236}">
                <a16:creationId xmlns:a16="http://schemas.microsoft.com/office/drawing/2014/main" id="{5BD96165-4314-0E42-BF6B-DD4B2B10D8A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2602313">
            <a:off x="4949617" y="1688635"/>
            <a:ext cx="989556" cy="2736273"/>
          </a:xfrm>
          <a:prstGeom prst="rect">
            <a:avLst/>
          </a:prstGeom>
        </p:spPr>
      </p:pic>
      <p:sp>
        <p:nvSpPr>
          <p:cNvPr id="20" name="Subtitle 2">
            <a:extLst>
              <a:ext uri="{FF2B5EF4-FFF2-40B4-BE49-F238E27FC236}">
                <a16:creationId xmlns:a16="http://schemas.microsoft.com/office/drawing/2014/main" id="{F4564582-092D-5249-AC0F-338E921467C5}"/>
              </a:ext>
            </a:extLst>
          </p:cNvPr>
          <p:cNvSpPr txBox="1">
            <a:spLocks/>
          </p:cNvSpPr>
          <p:nvPr/>
        </p:nvSpPr>
        <p:spPr>
          <a:xfrm>
            <a:off x="268515" y="5167805"/>
            <a:ext cx="11654971" cy="1752600"/>
          </a:xfrm>
          <a:prstGeom prst="rect">
            <a:avLst/>
          </a:prstGeom>
        </p:spPr>
        <p:txBody>
          <a:bodyPr/>
          <a:lstStyle>
            <a:lvl1pPr marL="0" indent="0" algn="l" defTabSz="457200" rtl="0" eaLnBrk="1" latinLnBrk="0" hangingPunct="1">
              <a:spcBef>
                <a:spcPct val="20000"/>
              </a:spcBef>
              <a:buFont typeface="Arial"/>
              <a:buNone/>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a:r>
              <a:rPr lang="en-US" sz="2800" dirty="0">
                <a:solidFill>
                  <a:srgbClr val="000000"/>
                </a:solidFill>
              </a:rPr>
              <a:t>Electrons are energized by heat, light, voltage or other means.</a:t>
            </a:r>
          </a:p>
          <a:p>
            <a:pPr algn="ctr"/>
            <a:r>
              <a:rPr lang="en-US" sz="2800" dirty="0">
                <a:solidFill>
                  <a:srgbClr val="000000"/>
                </a:solidFill>
              </a:rPr>
              <a:t> When they lose the excess energy, they can give off light. </a:t>
            </a:r>
          </a:p>
        </p:txBody>
      </p:sp>
      <p:grpSp>
        <p:nvGrpSpPr>
          <p:cNvPr id="6" name="Group 5">
            <a:extLst>
              <a:ext uri="{FF2B5EF4-FFF2-40B4-BE49-F238E27FC236}">
                <a16:creationId xmlns:a16="http://schemas.microsoft.com/office/drawing/2014/main" id="{B7904B56-4CF5-AA47-95D4-D68A7FC2235E}"/>
              </a:ext>
            </a:extLst>
          </p:cNvPr>
          <p:cNvGrpSpPr/>
          <p:nvPr/>
        </p:nvGrpSpPr>
        <p:grpSpPr>
          <a:xfrm>
            <a:off x="3084207" y="1356820"/>
            <a:ext cx="1397000" cy="1371600"/>
            <a:chOff x="9672591" y="3467100"/>
            <a:chExt cx="1397000" cy="1371600"/>
          </a:xfrm>
        </p:grpSpPr>
        <p:sp>
          <p:nvSpPr>
            <p:cNvPr id="36" name="Oval 35">
              <a:extLst>
                <a:ext uri="{FF2B5EF4-FFF2-40B4-BE49-F238E27FC236}">
                  <a16:creationId xmlns:a16="http://schemas.microsoft.com/office/drawing/2014/main" id="{546E030C-2837-E34D-884F-D0A7E13B759D}"/>
                </a:ext>
              </a:extLst>
            </p:cNvPr>
            <p:cNvSpPr/>
            <p:nvPr/>
          </p:nvSpPr>
          <p:spPr>
            <a:xfrm>
              <a:off x="9672591" y="3467100"/>
              <a:ext cx="1397000" cy="1371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Oval 36">
              <a:extLst>
                <a:ext uri="{FF2B5EF4-FFF2-40B4-BE49-F238E27FC236}">
                  <a16:creationId xmlns:a16="http://schemas.microsoft.com/office/drawing/2014/main" id="{8279FEB2-7C55-EB44-9CAB-FB8083AFF8B4}"/>
                </a:ext>
              </a:extLst>
            </p:cNvPr>
            <p:cNvSpPr/>
            <p:nvPr/>
          </p:nvSpPr>
          <p:spPr>
            <a:xfrm>
              <a:off x="10037716" y="3800475"/>
              <a:ext cx="142875" cy="381000"/>
            </a:xfrm>
            <a:prstGeom prst="ellipse">
              <a:avLst/>
            </a:prstGeom>
            <a:solidFill>
              <a:schemeClr val="tx1">
                <a:lumMod val="75000"/>
                <a:lumOff val="2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Oval 37">
              <a:extLst>
                <a:ext uri="{FF2B5EF4-FFF2-40B4-BE49-F238E27FC236}">
                  <a16:creationId xmlns:a16="http://schemas.microsoft.com/office/drawing/2014/main" id="{E1215E7E-CC8F-5742-B63D-97D776A4240A}"/>
                </a:ext>
              </a:extLst>
            </p:cNvPr>
            <p:cNvSpPr/>
            <p:nvPr/>
          </p:nvSpPr>
          <p:spPr>
            <a:xfrm>
              <a:off x="10544128" y="3800475"/>
              <a:ext cx="142875" cy="381000"/>
            </a:xfrm>
            <a:prstGeom prst="ellipse">
              <a:avLst/>
            </a:prstGeom>
            <a:solidFill>
              <a:schemeClr val="tx1">
                <a:lumMod val="75000"/>
                <a:lumOff val="2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Oval 38">
              <a:extLst>
                <a:ext uri="{FF2B5EF4-FFF2-40B4-BE49-F238E27FC236}">
                  <a16:creationId xmlns:a16="http://schemas.microsoft.com/office/drawing/2014/main" id="{B9D4C1E0-E68D-0C4C-BBC0-BE5F3568508E}"/>
                </a:ext>
              </a:extLst>
            </p:cNvPr>
            <p:cNvSpPr/>
            <p:nvPr/>
          </p:nvSpPr>
          <p:spPr>
            <a:xfrm>
              <a:off x="10180591" y="4289425"/>
              <a:ext cx="363537" cy="336804"/>
            </a:xfrm>
            <a:prstGeom prst="ellipse">
              <a:avLst/>
            </a:prstGeom>
            <a:solidFill>
              <a:schemeClr val="bg1">
                <a:lumMod val="50000"/>
              </a:schemeClr>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a:solidFill>
                    <a:srgbClr val="FF0000"/>
                  </a:solidFill>
                </a:ln>
                <a:solidFill>
                  <a:srgbClr val="4A452A"/>
                </a:solidFill>
              </a:endParaRPr>
            </a:p>
          </p:txBody>
        </p:sp>
      </p:grpSp>
      <p:sp>
        <p:nvSpPr>
          <p:cNvPr id="7" name="Teardrop 6">
            <a:extLst>
              <a:ext uri="{FF2B5EF4-FFF2-40B4-BE49-F238E27FC236}">
                <a16:creationId xmlns:a16="http://schemas.microsoft.com/office/drawing/2014/main" id="{A02E0233-C608-D343-9A09-D3D9BBD2E01F}"/>
              </a:ext>
            </a:extLst>
          </p:cNvPr>
          <p:cNvSpPr/>
          <p:nvPr/>
        </p:nvSpPr>
        <p:spPr>
          <a:xfrm flipH="1">
            <a:off x="5223856" y="2327680"/>
            <a:ext cx="2598404" cy="1752600"/>
          </a:xfrm>
          <a:prstGeom prst="teardrop">
            <a:avLst>
              <a:gd name="adj" fmla="val 143988"/>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3600">
                <a:solidFill>
                  <a:srgbClr val="364A9B"/>
                </a:solidFill>
              </a:rPr>
              <a:t>I’m so excited!</a:t>
            </a:r>
          </a:p>
        </p:txBody>
      </p:sp>
    </p:spTree>
    <p:extLst>
      <p:ext uri="{BB962C8B-B14F-4D97-AF65-F5344CB8AC3E}">
        <p14:creationId xmlns:p14="http://schemas.microsoft.com/office/powerpoint/2010/main" val="42629477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3"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1000" fill="hold"/>
                                        <p:tgtEl>
                                          <p:spTgt spid="18"/>
                                        </p:tgtEl>
                                        <p:attrNameLst>
                                          <p:attrName>ppt_x</p:attrName>
                                        </p:attrNameLst>
                                      </p:cBhvr>
                                      <p:tavLst>
                                        <p:tav tm="0">
                                          <p:val>
                                            <p:strVal val="1+#ppt_w/2"/>
                                          </p:val>
                                        </p:tav>
                                        <p:tav tm="100000">
                                          <p:val>
                                            <p:strVal val="#ppt_x"/>
                                          </p:val>
                                        </p:tav>
                                      </p:tavLst>
                                    </p:anim>
                                    <p:anim calcmode="lin" valueType="num">
                                      <p:cBhvr additive="base">
                                        <p:cTn id="8" dur="1000" fill="hold"/>
                                        <p:tgtEl>
                                          <p:spTgt spid="18"/>
                                        </p:tgtEl>
                                        <p:attrNameLst>
                                          <p:attrName>ppt_y</p:attrName>
                                        </p:attrNameLst>
                                      </p:cBhvr>
                                      <p:tavLst>
                                        <p:tav tm="0">
                                          <p:val>
                                            <p:strVal val="0-#ppt_h/2"/>
                                          </p:val>
                                        </p:tav>
                                        <p:tav tm="100000">
                                          <p:val>
                                            <p:strVal val="#ppt_y"/>
                                          </p:val>
                                        </p:tav>
                                      </p:tavLst>
                                    </p:anim>
                                  </p:childTnLst>
                                  <p:subTnLst>
                                    <p:set>
                                      <p:cBhvr override="childStyle">
                                        <p:cTn dur="1" fill="hold" display="0" masterRel="sameClick" afterEffect="1">
                                          <p:stCondLst>
                                            <p:cond evt="end" delay="0">
                                              <p:tn val="5"/>
                                            </p:cond>
                                          </p:stCondLst>
                                        </p:cTn>
                                        <p:tgtEl>
                                          <p:spTgt spid="18"/>
                                        </p:tgtEl>
                                        <p:attrNameLst>
                                          <p:attrName>style.visibility</p:attrName>
                                        </p:attrNameLst>
                                      </p:cBhvr>
                                      <p:to>
                                        <p:strVal val="hidden"/>
                                      </p:to>
                                    </p:set>
                                  </p:subTnLst>
                                </p:cTn>
                              </p:par>
                            </p:childTnLst>
                          </p:cTn>
                        </p:par>
                        <p:par>
                          <p:cTn id="9" fill="hold">
                            <p:stCondLst>
                              <p:cond delay="1000"/>
                            </p:stCondLst>
                            <p:childTnLst>
                              <p:par>
                                <p:cTn id="10" presetID="0" presetClass="path" presetSubtype="0" fill="hold" grpId="0" nodeType="afterEffect">
                                  <p:stCondLst>
                                    <p:cond delay="0"/>
                                  </p:stCondLst>
                                  <p:childTnLst>
                                    <p:animMotion origin="layout" path="M 0 0 L 0 -0.28773 " pathEditMode="relative" ptsTypes="AA">
                                      <p:cBhvr>
                                        <p:cTn id="11" dur="1000" fill="hold"/>
                                        <p:tgtEl>
                                          <p:spTgt spid="4"/>
                                        </p:tgtEl>
                                        <p:attrNameLst>
                                          <p:attrName>ppt_x</p:attrName>
                                          <p:attrName>ppt_y</p:attrName>
                                        </p:attrNameLst>
                                      </p:cBhvr>
                                    </p:animMotion>
                                  </p:childTnLst>
                                  <p:subTnLst>
                                    <p:set>
                                      <p:cBhvr override="childStyle">
                                        <p:cTn dur="1" fill="hold" display="0" masterRel="sameClick" afterEffect="1">
                                          <p:stCondLst>
                                            <p:cond evt="end" delay="0">
                                              <p:tn val="10"/>
                                            </p:cond>
                                          </p:stCondLst>
                                        </p:cTn>
                                        <p:tgtEl>
                                          <p:spTgt spid="4"/>
                                        </p:tgtEl>
                                        <p:attrNameLst>
                                          <p:attrName>style.visibility</p:attrName>
                                        </p:attrNameLst>
                                      </p:cBhvr>
                                      <p:to>
                                        <p:strVal val="hidden"/>
                                      </p:to>
                                    </p:set>
                                  </p:subTnLst>
                                </p:cTn>
                              </p:par>
                            </p:childTnLst>
                          </p:cTn>
                        </p:par>
                        <p:par>
                          <p:cTn id="12" fill="hold">
                            <p:stCondLst>
                              <p:cond delay="2000"/>
                            </p:stCondLst>
                            <p:childTnLst>
                              <p:par>
                                <p:cTn id="13" presetID="1" presetClass="entr" presetSubtype="0"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childTnLst>
                                  <p:subTnLst>
                                    <p:set>
                                      <p:cBhvr override="childStyle">
                                        <p:cTn dur="1" fill="hold" display="0" masterRel="nextClick" afterEffect="1"/>
                                        <p:tgtEl>
                                          <p:spTgt spid="7"/>
                                        </p:tgtEl>
                                        <p:attrNameLst>
                                          <p:attrName>style.visibility</p:attrName>
                                        </p:attrNameLst>
                                      </p:cBhvr>
                                      <p:to>
                                        <p:strVal val="hidden"/>
                                      </p:to>
                                    </p:set>
                                  </p:subTnLst>
                                </p:cTn>
                              </p:par>
                            </p:childTnLst>
                          </p:cTn>
                        </p:par>
                      </p:childTnLst>
                    </p:cTn>
                  </p:par>
                  <p:par>
                    <p:cTn id="17" fill="hold">
                      <p:stCondLst>
                        <p:cond delay="indefinite"/>
                      </p:stCondLst>
                      <p:childTnLst>
                        <p:par>
                          <p:cTn id="18" fill="hold">
                            <p:stCondLst>
                              <p:cond delay="0"/>
                            </p:stCondLst>
                            <p:childTnLst>
                              <p:par>
                                <p:cTn id="19" presetID="42" presetClass="path" presetSubtype="0" fill="hold" nodeType="clickEffect">
                                  <p:stCondLst>
                                    <p:cond delay="0"/>
                                  </p:stCondLst>
                                  <p:childTnLst>
                                    <p:animMotion origin="layout" path="M 0 0 L 0 0.25 E" pathEditMode="relative" ptsTypes="">
                                      <p:cBhvr>
                                        <p:cTn id="20" dur="1000" fill="hold"/>
                                        <p:tgtEl>
                                          <p:spTgt spid="6"/>
                                        </p:tgtEl>
                                        <p:attrNameLst>
                                          <p:attrName>ppt_x</p:attrName>
                                          <p:attrName>ppt_y</p:attrName>
                                        </p:attrNameLst>
                                      </p:cBhvr>
                                    </p:animMotion>
                                  </p:childTnLst>
                                </p:cTn>
                              </p:par>
                            </p:childTnLst>
                          </p:cTn>
                        </p:par>
                        <p:par>
                          <p:cTn id="21" fill="hold">
                            <p:stCondLst>
                              <p:cond delay="1000"/>
                            </p:stCondLst>
                            <p:childTnLst>
                              <p:par>
                                <p:cTn id="22" presetID="1" presetClass="entr" presetSubtype="0" fill="hold" nodeType="afterEffect">
                                  <p:stCondLst>
                                    <p:cond delay="0"/>
                                  </p:stCondLst>
                                  <p:childTnLst>
                                    <p:set>
                                      <p:cBhvr>
                                        <p:cTn id="23" dur="1" fill="hold">
                                          <p:stCondLst>
                                            <p:cond delay="0"/>
                                          </p:stCondLst>
                                        </p:cTn>
                                        <p:tgtEl>
                                          <p:spTgt spid="14"/>
                                        </p:tgtEl>
                                        <p:attrNameLst>
                                          <p:attrName>style.visibility</p:attrName>
                                        </p:attrNameLst>
                                      </p:cBhvr>
                                      <p:to>
                                        <p:strVal val="visible"/>
                                      </p:to>
                                    </p:set>
                                  </p:childTnLst>
                                </p:cTn>
                              </p:par>
                              <p:par>
                                <p:cTn id="24" presetID="2" presetClass="exit" presetSubtype="2" fill="hold" nodeType="withEffect">
                                  <p:stCondLst>
                                    <p:cond delay="0"/>
                                  </p:stCondLst>
                                  <p:childTnLst>
                                    <p:anim calcmode="lin" valueType="num">
                                      <p:cBhvr additive="base">
                                        <p:cTn id="25" dur="1000"/>
                                        <p:tgtEl>
                                          <p:spTgt spid="14"/>
                                        </p:tgtEl>
                                        <p:attrNameLst>
                                          <p:attrName>ppt_x</p:attrName>
                                        </p:attrNameLst>
                                      </p:cBhvr>
                                      <p:tavLst>
                                        <p:tav tm="0">
                                          <p:val>
                                            <p:strVal val="ppt_x"/>
                                          </p:val>
                                        </p:tav>
                                        <p:tav tm="100000">
                                          <p:val>
                                            <p:strVal val="1+ppt_w/2"/>
                                          </p:val>
                                        </p:tav>
                                      </p:tavLst>
                                    </p:anim>
                                    <p:anim calcmode="lin" valueType="num">
                                      <p:cBhvr additive="base">
                                        <p:cTn id="26" dur="1000"/>
                                        <p:tgtEl>
                                          <p:spTgt spid="14"/>
                                        </p:tgtEl>
                                        <p:attrNameLst>
                                          <p:attrName>ppt_y</p:attrName>
                                        </p:attrNameLst>
                                      </p:cBhvr>
                                      <p:tavLst>
                                        <p:tav tm="0">
                                          <p:val>
                                            <p:strVal val="ppt_y"/>
                                          </p:val>
                                        </p:tav>
                                        <p:tav tm="100000">
                                          <p:val>
                                            <p:strVal val="ppt_y"/>
                                          </p:val>
                                        </p:tav>
                                      </p:tavLst>
                                    </p:anim>
                                    <p:set>
                                      <p:cBhvr>
                                        <p:cTn id="27" dur="1" fill="hold">
                                          <p:stCondLst>
                                            <p:cond delay="999"/>
                                          </p:stCondLst>
                                        </p:cTn>
                                        <p:tgtEl>
                                          <p:spTgt spid="1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08234B0D-ED03-DE47-A1C6-D6B97E0C17DE}"/>
              </a:ext>
            </a:extLst>
          </p:cNvPr>
          <p:cNvGrpSpPr/>
          <p:nvPr/>
        </p:nvGrpSpPr>
        <p:grpSpPr>
          <a:xfrm>
            <a:off x="2339621" y="3641725"/>
            <a:ext cx="6378544" cy="1371600"/>
            <a:chOff x="2362231" y="1443841"/>
            <a:chExt cx="6378544" cy="1371600"/>
          </a:xfrm>
        </p:grpSpPr>
        <p:grpSp>
          <p:nvGrpSpPr>
            <p:cNvPr id="13" name="Group 12"/>
            <p:cNvGrpSpPr/>
            <p:nvPr/>
          </p:nvGrpSpPr>
          <p:grpSpPr>
            <a:xfrm>
              <a:off x="2362231" y="1443841"/>
              <a:ext cx="1397000" cy="1371600"/>
              <a:chOff x="1206500" y="1285875"/>
              <a:chExt cx="1397000" cy="1371600"/>
            </a:xfrm>
          </p:grpSpPr>
          <p:sp>
            <p:nvSpPr>
              <p:cNvPr id="2" name="Oval 1"/>
              <p:cNvSpPr/>
              <p:nvPr/>
            </p:nvSpPr>
            <p:spPr>
              <a:xfrm>
                <a:off x="1206500" y="1285875"/>
                <a:ext cx="1397000" cy="1371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p:nvSpPr>
            <p:spPr>
              <a:xfrm>
                <a:off x="1571625" y="1619250"/>
                <a:ext cx="142875" cy="381000"/>
              </a:xfrm>
              <a:prstGeom prst="ellipse">
                <a:avLst/>
              </a:prstGeom>
              <a:solidFill>
                <a:schemeClr val="tx1">
                  <a:lumMod val="75000"/>
                  <a:lumOff val="2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2078037" y="1619250"/>
                <a:ext cx="142875" cy="381000"/>
              </a:xfrm>
              <a:prstGeom prst="ellipse">
                <a:avLst/>
              </a:prstGeom>
              <a:solidFill>
                <a:schemeClr val="tx1">
                  <a:lumMod val="75000"/>
                  <a:lumOff val="2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1714500" y="2108200"/>
                <a:ext cx="363537" cy="336804"/>
              </a:xfrm>
              <a:prstGeom prst="ellipse">
                <a:avLst/>
              </a:prstGeom>
              <a:solidFill>
                <a:schemeClr val="bg1">
                  <a:lumMod val="50000"/>
                </a:schemeClr>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a:solidFill>
                      <a:srgbClr val="FF0000"/>
                    </a:solidFill>
                  </a:ln>
                  <a:solidFill>
                    <a:srgbClr val="4A452A"/>
                  </a:solidFill>
                </a:endParaRPr>
              </a:p>
            </p:txBody>
          </p:sp>
        </p:grpSp>
        <p:grpSp>
          <p:nvGrpSpPr>
            <p:cNvPr id="14" name="Group 13"/>
            <p:cNvGrpSpPr/>
            <p:nvPr/>
          </p:nvGrpSpPr>
          <p:grpSpPr>
            <a:xfrm>
              <a:off x="5656350" y="1443841"/>
              <a:ext cx="1397000" cy="1371600"/>
              <a:chOff x="1206500" y="1285875"/>
              <a:chExt cx="1397000" cy="1371600"/>
            </a:xfrm>
          </p:grpSpPr>
          <p:sp>
            <p:nvSpPr>
              <p:cNvPr id="15" name="Oval 14"/>
              <p:cNvSpPr/>
              <p:nvPr/>
            </p:nvSpPr>
            <p:spPr>
              <a:xfrm>
                <a:off x="1206500" y="1285875"/>
                <a:ext cx="1397000" cy="1371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1571625" y="1619250"/>
                <a:ext cx="142875" cy="381000"/>
              </a:xfrm>
              <a:prstGeom prst="ellipse">
                <a:avLst/>
              </a:prstGeom>
              <a:solidFill>
                <a:schemeClr val="tx1">
                  <a:lumMod val="75000"/>
                  <a:lumOff val="2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2078037" y="1619250"/>
                <a:ext cx="142875" cy="381000"/>
              </a:xfrm>
              <a:prstGeom prst="ellipse">
                <a:avLst/>
              </a:prstGeom>
              <a:solidFill>
                <a:schemeClr val="tx1">
                  <a:lumMod val="75000"/>
                  <a:lumOff val="2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Oval 17"/>
              <p:cNvSpPr/>
              <p:nvPr/>
            </p:nvSpPr>
            <p:spPr>
              <a:xfrm>
                <a:off x="1714500" y="2108200"/>
                <a:ext cx="363537" cy="336804"/>
              </a:xfrm>
              <a:prstGeom prst="ellipse">
                <a:avLst/>
              </a:prstGeom>
              <a:solidFill>
                <a:schemeClr val="bg1">
                  <a:lumMod val="50000"/>
                </a:schemeClr>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a:solidFill>
                      <a:srgbClr val="FF0000"/>
                    </a:solidFill>
                  </a:ln>
                  <a:solidFill>
                    <a:srgbClr val="4A452A"/>
                  </a:solidFill>
                </a:endParaRPr>
              </a:p>
            </p:txBody>
          </p:sp>
        </p:grpSp>
        <p:grpSp>
          <p:nvGrpSpPr>
            <p:cNvPr id="19" name="Group 18"/>
            <p:cNvGrpSpPr/>
            <p:nvPr/>
          </p:nvGrpSpPr>
          <p:grpSpPr>
            <a:xfrm>
              <a:off x="7343775" y="1443841"/>
              <a:ext cx="1397000" cy="1371600"/>
              <a:chOff x="1206500" y="1285875"/>
              <a:chExt cx="1397000" cy="1371600"/>
            </a:xfrm>
          </p:grpSpPr>
          <p:sp>
            <p:nvSpPr>
              <p:cNvPr id="20" name="Oval 19"/>
              <p:cNvSpPr/>
              <p:nvPr/>
            </p:nvSpPr>
            <p:spPr>
              <a:xfrm>
                <a:off x="1206500" y="1285875"/>
                <a:ext cx="1397000" cy="1371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p:cNvSpPr/>
              <p:nvPr/>
            </p:nvSpPr>
            <p:spPr>
              <a:xfrm>
                <a:off x="1571625" y="1619250"/>
                <a:ext cx="142875" cy="381000"/>
              </a:xfrm>
              <a:prstGeom prst="ellipse">
                <a:avLst/>
              </a:prstGeom>
              <a:solidFill>
                <a:schemeClr val="tx1">
                  <a:lumMod val="75000"/>
                  <a:lumOff val="2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a:off x="2078037" y="1619250"/>
                <a:ext cx="142875" cy="381000"/>
              </a:xfrm>
              <a:prstGeom prst="ellipse">
                <a:avLst/>
              </a:prstGeom>
              <a:solidFill>
                <a:schemeClr val="tx1">
                  <a:lumMod val="75000"/>
                  <a:lumOff val="2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22"/>
              <p:cNvSpPr/>
              <p:nvPr/>
            </p:nvSpPr>
            <p:spPr>
              <a:xfrm>
                <a:off x="1714500" y="2108200"/>
                <a:ext cx="363537" cy="336804"/>
              </a:xfrm>
              <a:prstGeom prst="ellipse">
                <a:avLst/>
              </a:prstGeom>
              <a:solidFill>
                <a:schemeClr val="bg1">
                  <a:lumMod val="50000"/>
                </a:schemeClr>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a:solidFill>
                      <a:srgbClr val="FF0000"/>
                    </a:solidFill>
                  </a:ln>
                  <a:solidFill>
                    <a:srgbClr val="4A452A"/>
                  </a:solidFill>
                </a:endParaRPr>
              </a:p>
            </p:txBody>
          </p:sp>
        </p:grpSp>
      </p:grpSp>
      <p:sp>
        <p:nvSpPr>
          <p:cNvPr id="3" name="Subtitle 2"/>
          <p:cNvSpPr>
            <a:spLocks noGrp="1"/>
          </p:cNvSpPr>
          <p:nvPr>
            <p:ph type="subTitle" idx="4294967295"/>
          </p:nvPr>
        </p:nvSpPr>
        <p:spPr>
          <a:xfrm>
            <a:off x="0" y="5646738"/>
            <a:ext cx="11655425" cy="1752600"/>
          </a:xfrm>
          <a:prstGeom prst="rect">
            <a:avLst/>
          </a:prstGeom>
        </p:spPr>
        <p:txBody>
          <a:bodyPr/>
          <a:lstStyle/>
          <a:p>
            <a:pPr algn="ctr"/>
            <a:r>
              <a:rPr lang="en-US" sz="2800" dirty="0">
                <a:solidFill>
                  <a:srgbClr val="000000"/>
                </a:solidFill>
              </a:rPr>
              <a:t>Let’s energize these electrons with violet light</a:t>
            </a:r>
          </a:p>
        </p:txBody>
      </p:sp>
      <p:sp>
        <p:nvSpPr>
          <p:cNvPr id="7" name="Smiley Face 6"/>
          <p:cNvSpPr/>
          <p:nvPr/>
        </p:nvSpPr>
        <p:spPr>
          <a:xfrm>
            <a:off x="8931275" y="3641725"/>
            <a:ext cx="1371600" cy="1371600"/>
          </a:xfrm>
          <a:prstGeom prst="smileyFace">
            <a:avLst>
              <a:gd name="adj" fmla="val 4653"/>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Smiley Face 24"/>
          <p:cNvSpPr/>
          <p:nvPr/>
        </p:nvSpPr>
        <p:spPr>
          <a:xfrm>
            <a:off x="4086225" y="3641725"/>
            <a:ext cx="1371600" cy="1371600"/>
          </a:xfrm>
          <a:prstGeom prst="smileyFace">
            <a:avLst>
              <a:gd name="adj" fmla="val 4653"/>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9" name="Group 8">
            <a:extLst>
              <a:ext uri="{FF2B5EF4-FFF2-40B4-BE49-F238E27FC236}">
                <a16:creationId xmlns:a16="http://schemas.microsoft.com/office/drawing/2014/main" id="{3F67DE89-52F5-3941-BB6B-B3853649ED31}"/>
              </a:ext>
            </a:extLst>
          </p:cNvPr>
          <p:cNvGrpSpPr/>
          <p:nvPr/>
        </p:nvGrpSpPr>
        <p:grpSpPr>
          <a:xfrm>
            <a:off x="2353027" y="3641727"/>
            <a:ext cx="6343078" cy="1384033"/>
            <a:chOff x="2353027" y="3641725"/>
            <a:chExt cx="6343078" cy="1384033"/>
          </a:xfrm>
        </p:grpSpPr>
        <p:sp>
          <p:nvSpPr>
            <p:cNvPr id="26" name="Smiley Face 25"/>
            <p:cNvSpPr/>
            <p:nvPr/>
          </p:nvSpPr>
          <p:spPr>
            <a:xfrm>
              <a:off x="5648537" y="3654158"/>
              <a:ext cx="1371600" cy="1371600"/>
            </a:xfrm>
            <a:prstGeom prst="smileyFace">
              <a:avLst>
                <a:gd name="adj" fmla="val 4653"/>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Smiley Face 4"/>
            <p:cNvSpPr/>
            <p:nvPr/>
          </p:nvSpPr>
          <p:spPr>
            <a:xfrm>
              <a:off x="2353027" y="3641725"/>
              <a:ext cx="1371600" cy="1371600"/>
            </a:xfrm>
            <a:prstGeom prst="smileyFace">
              <a:avLst>
                <a:gd name="adj" fmla="val 4653"/>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Smiley Face 26"/>
            <p:cNvSpPr/>
            <p:nvPr/>
          </p:nvSpPr>
          <p:spPr>
            <a:xfrm>
              <a:off x="7324505" y="3641725"/>
              <a:ext cx="1371600" cy="1371600"/>
            </a:xfrm>
            <a:prstGeom prst="smileyFace">
              <a:avLst>
                <a:gd name="adj" fmla="val 4653"/>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6" name="Group 5">
            <a:extLst>
              <a:ext uri="{FF2B5EF4-FFF2-40B4-BE49-F238E27FC236}">
                <a16:creationId xmlns:a16="http://schemas.microsoft.com/office/drawing/2014/main" id="{84825983-F248-7843-A945-7346A53AA3FA}"/>
              </a:ext>
            </a:extLst>
          </p:cNvPr>
          <p:cNvGrpSpPr/>
          <p:nvPr/>
        </p:nvGrpSpPr>
        <p:grpSpPr>
          <a:xfrm>
            <a:off x="-2743330" y="4402318"/>
            <a:ext cx="6577225" cy="1329967"/>
            <a:chOff x="347829" y="3840486"/>
            <a:chExt cx="6577225" cy="1329967"/>
          </a:xfrm>
        </p:grpSpPr>
        <p:grpSp>
          <p:nvGrpSpPr>
            <p:cNvPr id="30" name="Group 29">
              <a:extLst>
                <a:ext uri="{FF2B5EF4-FFF2-40B4-BE49-F238E27FC236}">
                  <a16:creationId xmlns:a16="http://schemas.microsoft.com/office/drawing/2014/main" id="{92050095-4533-C04E-BB67-278A3E99C678}"/>
                </a:ext>
              </a:extLst>
            </p:cNvPr>
            <p:cNvGrpSpPr/>
            <p:nvPr/>
          </p:nvGrpSpPr>
          <p:grpSpPr>
            <a:xfrm>
              <a:off x="347829" y="3840486"/>
              <a:ext cx="1747671" cy="548628"/>
              <a:chOff x="1121649" y="2258714"/>
              <a:chExt cx="1747671" cy="548628"/>
            </a:xfrm>
          </p:grpSpPr>
          <p:grpSp>
            <p:nvGrpSpPr>
              <p:cNvPr id="32" name="Group 31">
                <a:extLst>
                  <a:ext uri="{FF2B5EF4-FFF2-40B4-BE49-F238E27FC236}">
                    <a16:creationId xmlns:a16="http://schemas.microsoft.com/office/drawing/2014/main" id="{F11327D6-BCEB-EF45-9FE6-3AAB70745465}"/>
                  </a:ext>
                </a:extLst>
              </p:cNvPr>
              <p:cNvGrpSpPr/>
              <p:nvPr/>
            </p:nvGrpSpPr>
            <p:grpSpPr>
              <a:xfrm>
                <a:off x="1121649" y="2258714"/>
                <a:ext cx="1747671" cy="548628"/>
                <a:chOff x="1121649" y="2258714"/>
                <a:chExt cx="1747671" cy="548628"/>
              </a:xfrm>
            </p:grpSpPr>
            <p:grpSp>
              <p:nvGrpSpPr>
                <p:cNvPr id="38" name="Group 37">
                  <a:extLst>
                    <a:ext uri="{FF2B5EF4-FFF2-40B4-BE49-F238E27FC236}">
                      <a16:creationId xmlns:a16="http://schemas.microsoft.com/office/drawing/2014/main" id="{13DE4E1D-5610-2B44-8874-1D4A617B98F7}"/>
                    </a:ext>
                  </a:extLst>
                </p:cNvPr>
                <p:cNvGrpSpPr/>
                <p:nvPr/>
              </p:nvGrpSpPr>
              <p:grpSpPr>
                <a:xfrm rot="21372069">
                  <a:off x="1121649" y="2300795"/>
                  <a:ext cx="1463080" cy="466530"/>
                  <a:chOff x="3854302" y="495676"/>
                  <a:chExt cx="3980750" cy="433150"/>
                </a:xfrm>
              </p:grpSpPr>
              <p:sp>
                <p:nvSpPr>
                  <p:cNvPr id="40" name="Freeform 39">
                    <a:extLst>
                      <a:ext uri="{FF2B5EF4-FFF2-40B4-BE49-F238E27FC236}">
                        <a16:creationId xmlns:a16="http://schemas.microsoft.com/office/drawing/2014/main" id="{23FCDE5E-B0B5-974D-95F1-4CEDB3F12F1F}"/>
                      </a:ext>
                    </a:extLst>
                  </p:cNvPr>
                  <p:cNvSpPr>
                    <a:spLocks/>
                  </p:cNvSpPr>
                  <p:nvPr/>
                </p:nvSpPr>
                <p:spPr bwMode="auto">
                  <a:xfrm>
                    <a:off x="3854302" y="495676"/>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41" name="Freeform 40">
                    <a:extLst>
                      <a:ext uri="{FF2B5EF4-FFF2-40B4-BE49-F238E27FC236}">
                        <a16:creationId xmlns:a16="http://schemas.microsoft.com/office/drawing/2014/main" id="{8C2B2236-F495-D343-981E-EBFBED664A40}"/>
                      </a:ext>
                    </a:extLst>
                  </p:cNvPr>
                  <p:cNvSpPr>
                    <a:spLocks/>
                  </p:cNvSpPr>
                  <p:nvPr/>
                </p:nvSpPr>
                <p:spPr bwMode="auto">
                  <a:xfrm>
                    <a:off x="6513330" y="518089"/>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type="none"/>
                    <a:tailEnd type="triangle"/>
                  </a:ln>
                  <a:extLst>
                    <a:ext uri="{909E8E84-426E-40dd-AFC4-6F175D3DCCD1}">
                      <a14:hiddenFill xmlns=""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42" name="Freeform 41">
                    <a:extLst>
                      <a:ext uri="{FF2B5EF4-FFF2-40B4-BE49-F238E27FC236}">
                        <a16:creationId xmlns:a16="http://schemas.microsoft.com/office/drawing/2014/main" id="{0CD4C4E9-B079-C341-9832-3C1DC3819FED}"/>
                      </a:ext>
                    </a:extLst>
                  </p:cNvPr>
                  <p:cNvSpPr>
                    <a:spLocks/>
                  </p:cNvSpPr>
                  <p:nvPr/>
                </p:nvSpPr>
                <p:spPr bwMode="auto">
                  <a:xfrm>
                    <a:off x="5182663" y="510618"/>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grpSp>
            <p:sp>
              <p:nvSpPr>
                <p:cNvPr id="39" name="Sun 38">
                  <a:extLst>
                    <a:ext uri="{FF2B5EF4-FFF2-40B4-BE49-F238E27FC236}">
                      <a16:creationId xmlns:a16="http://schemas.microsoft.com/office/drawing/2014/main" id="{D48C8B58-6B94-0842-AF5A-C7FAA464D92B}"/>
                    </a:ext>
                  </a:extLst>
                </p:cNvPr>
                <p:cNvSpPr>
                  <a:spLocks noChangeAspect="1"/>
                </p:cNvSpPr>
                <p:nvPr/>
              </p:nvSpPr>
              <p:spPr>
                <a:xfrm>
                  <a:off x="2346801" y="2258714"/>
                  <a:ext cx="522519" cy="548628"/>
                </a:xfrm>
                <a:prstGeom prst="sun">
                  <a:avLst/>
                </a:prstGeom>
                <a:solidFill>
                  <a:srgbClr val="9356C7"/>
                </a:solidFill>
                <a:ln>
                  <a:solidFill>
                    <a:srgbClr val="9356C7"/>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35" name="Oval 34">
                <a:extLst>
                  <a:ext uri="{FF2B5EF4-FFF2-40B4-BE49-F238E27FC236}">
                    <a16:creationId xmlns:a16="http://schemas.microsoft.com/office/drawing/2014/main" id="{89508AF4-C397-0F4E-996F-5E5D68F66240}"/>
                  </a:ext>
                </a:extLst>
              </p:cNvPr>
              <p:cNvSpPr/>
              <p:nvPr/>
            </p:nvSpPr>
            <p:spPr>
              <a:xfrm>
                <a:off x="2537071" y="2470599"/>
                <a:ext cx="45719" cy="52481"/>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000000"/>
                  </a:solidFill>
                </a:endParaRPr>
              </a:p>
            </p:txBody>
          </p:sp>
          <p:sp>
            <p:nvSpPr>
              <p:cNvPr id="37" name="Oval 36">
                <a:extLst>
                  <a:ext uri="{FF2B5EF4-FFF2-40B4-BE49-F238E27FC236}">
                    <a16:creationId xmlns:a16="http://schemas.microsoft.com/office/drawing/2014/main" id="{82C2DDE2-F079-3B41-B171-A37F6C738892}"/>
                  </a:ext>
                </a:extLst>
              </p:cNvPr>
              <p:cNvSpPr/>
              <p:nvPr/>
            </p:nvSpPr>
            <p:spPr>
              <a:xfrm>
                <a:off x="2638819" y="2474661"/>
                <a:ext cx="45719" cy="52481"/>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000000"/>
                  </a:solidFill>
                </a:endParaRPr>
              </a:p>
            </p:txBody>
          </p:sp>
        </p:grpSp>
        <p:grpSp>
          <p:nvGrpSpPr>
            <p:cNvPr id="43" name="Group 42">
              <a:extLst>
                <a:ext uri="{FF2B5EF4-FFF2-40B4-BE49-F238E27FC236}">
                  <a16:creationId xmlns:a16="http://schemas.microsoft.com/office/drawing/2014/main" id="{EAAE8D32-F9CB-1A4B-898A-0643D67DE3E0}"/>
                </a:ext>
              </a:extLst>
            </p:cNvPr>
            <p:cNvGrpSpPr/>
            <p:nvPr/>
          </p:nvGrpSpPr>
          <p:grpSpPr>
            <a:xfrm>
              <a:off x="2555164" y="4621825"/>
              <a:ext cx="1747671" cy="548628"/>
              <a:chOff x="1121649" y="2258714"/>
              <a:chExt cx="1747671" cy="548628"/>
            </a:xfrm>
          </p:grpSpPr>
          <p:grpSp>
            <p:nvGrpSpPr>
              <p:cNvPr id="44" name="Group 43">
                <a:extLst>
                  <a:ext uri="{FF2B5EF4-FFF2-40B4-BE49-F238E27FC236}">
                    <a16:creationId xmlns:a16="http://schemas.microsoft.com/office/drawing/2014/main" id="{3909DD81-5C76-7848-AA6F-D4DE606A926A}"/>
                  </a:ext>
                </a:extLst>
              </p:cNvPr>
              <p:cNvGrpSpPr/>
              <p:nvPr/>
            </p:nvGrpSpPr>
            <p:grpSpPr>
              <a:xfrm>
                <a:off x="1121649" y="2258714"/>
                <a:ext cx="1747671" cy="548628"/>
                <a:chOff x="1121649" y="2258714"/>
                <a:chExt cx="1747671" cy="548628"/>
              </a:xfrm>
            </p:grpSpPr>
            <p:grpSp>
              <p:nvGrpSpPr>
                <p:cNvPr id="48" name="Group 47">
                  <a:extLst>
                    <a:ext uri="{FF2B5EF4-FFF2-40B4-BE49-F238E27FC236}">
                      <a16:creationId xmlns:a16="http://schemas.microsoft.com/office/drawing/2014/main" id="{A0534100-359A-FE49-B67A-897A0248047D}"/>
                    </a:ext>
                  </a:extLst>
                </p:cNvPr>
                <p:cNvGrpSpPr/>
                <p:nvPr/>
              </p:nvGrpSpPr>
              <p:grpSpPr>
                <a:xfrm rot="21372069">
                  <a:off x="1121649" y="2300795"/>
                  <a:ext cx="1463080" cy="466530"/>
                  <a:chOff x="3854302" y="495676"/>
                  <a:chExt cx="3980750" cy="433150"/>
                </a:xfrm>
              </p:grpSpPr>
              <p:sp>
                <p:nvSpPr>
                  <p:cNvPr id="50" name="Freeform 49">
                    <a:extLst>
                      <a:ext uri="{FF2B5EF4-FFF2-40B4-BE49-F238E27FC236}">
                        <a16:creationId xmlns:a16="http://schemas.microsoft.com/office/drawing/2014/main" id="{2E9025B1-1A72-8C49-9FE3-C35A21B066BD}"/>
                      </a:ext>
                    </a:extLst>
                  </p:cNvPr>
                  <p:cNvSpPr>
                    <a:spLocks/>
                  </p:cNvSpPr>
                  <p:nvPr/>
                </p:nvSpPr>
                <p:spPr bwMode="auto">
                  <a:xfrm>
                    <a:off x="3854302" y="495676"/>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51" name="Freeform 50">
                    <a:extLst>
                      <a:ext uri="{FF2B5EF4-FFF2-40B4-BE49-F238E27FC236}">
                        <a16:creationId xmlns:a16="http://schemas.microsoft.com/office/drawing/2014/main" id="{104B4E8E-D33E-674E-843B-A86B342BA386}"/>
                      </a:ext>
                    </a:extLst>
                  </p:cNvPr>
                  <p:cNvSpPr>
                    <a:spLocks/>
                  </p:cNvSpPr>
                  <p:nvPr/>
                </p:nvSpPr>
                <p:spPr bwMode="auto">
                  <a:xfrm>
                    <a:off x="6513330" y="518089"/>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type="none"/>
                    <a:tailEnd type="triangle"/>
                  </a:ln>
                  <a:extLst>
                    <a:ext uri="{909E8E84-426E-40dd-AFC4-6F175D3DCCD1}">
                      <a14:hiddenFill xmlns=""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52" name="Freeform 51">
                    <a:extLst>
                      <a:ext uri="{FF2B5EF4-FFF2-40B4-BE49-F238E27FC236}">
                        <a16:creationId xmlns:a16="http://schemas.microsoft.com/office/drawing/2014/main" id="{D88654A6-0611-814D-A41C-0B4CADF0537F}"/>
                      </a:ext>
                    </a:extLst>
                  </p:cNvPr>
                  <p:cNvSpPr>
                    <a:spLocks/>
                  </p:cNvSpPr>
                  <p:nvPr/>
                </p:nvSpPr>
                <p:spPr bwMode="auto">
                  <a:xfrm>
                    <a:off x="5182663" y="510618"/>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grpSp>
            <p:sp>
              <p:nvSpPr>
                <p:cNvPr id="49" name="Sun 48">
                  <a:extLst>
                    <a:ext uri="{FF2B5EF4-FFF2-40B4-BE49-F238E27FC236}">
                      <a16:creationId xmlns:a16="http://schemas.microsoft.com/office/drawing/2014/main" id="{4F200C5E-4EFD-6346-A68E-DB6D3459F4FE}"/>
                    </a:ext>
                  </a:extLst>
                </p:cNvPr>
                <p:cNvSpPr>
                  <a:spLocks noChangeAspect="1"/>
                </p:cNvSpPr>
                <p:nvPr/>
              </p:nvSpPr>
              <p:spPr>
                <a:xfrm>
                  <a:off x="2346801" y="2258714"/>
                  <a:ext cx="522519" cy="548628"/>
                </a:xfrm>
                <a:prstGeom prst="sun">
                  <a:avLst/>
                </a:prstGeom>
                <a:solidFill>
                  <a:srgbClr val="9356C7"/>
                </a:solidFill>
                <a:ln>
                  <a:solidFill>
                    <a:srgbClr val="9356C7"/>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45" name="Oval 44">
                <a:extLst>
                  <a:ext uri="{FF2B5EF4-FFF2-40B4-BE49-F238E27FC236}">
                    <a16:creationId xmlns:a16="http://schemas.microsoft.com/office/drawing/2014/main" id="{106033DB-753A-E54E-90BF-838C132BB56C}"/>
                  </a:ext>
                </a:extLst>
              </p:cNvPr>
              <p:cNvSpPr/>
              <p:nvPr/>
            </p:nvSpPr>
            <p:spPr>
              <a:xfrm>
                <a:off x="2537071" y="2470599"/>
                <a:ext cx="45719" cy="52481"/>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000000"/>
                  </a:solidFill>
                </a:endParaRPr>
              </a:p>
            </p:txBody>
          </p:sp>
          <p:sp>
            <p:nvSpPr>
              <p:cNvPr id="46" name="Oval 45">
                <a:extLst>
                  <a:ext uri="{FF2B5EF4-FFF2-40B4-BE49-F238E27FC236}">
                    <a16:creationId xmlns:a16="http://schemas.microsoft.com/office/drawing/2014/main" id="{5545D361-1924-0D4B-8C48-84BEB2EF4AF5}"/>
                  </a:ext>
                </a:extLst>
              </p:cNvPr>
              <p:cNvSpPr/>
              <p:nvPr/>
            </p:nvSpPr>
            <p:spPr>
              <a:xfrm>
                <a:off x="2638819" y="2474661"/>
                <a:ext cx="45719" cy="52481"/>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000000"/>
                  </a:solidFill>
                </a:endParaRPr>
              </a:p>
            </p:txBody>
          </p:sp>
        </p:grpSp>
        <p:grpSp>
          <p:nvGrpSpPr>
            <p:cNvPr id="53" name="Group 52">
              <a:extLst>
                <a:ext uri="{FF2B5EF4-FFF2-40B4-BE49-F238E27FC236}">
                  <a16:creationId xmlns:a16="http://schemas.microsoft.com/office/drawing/2014/main" id="{6774586E-178F-C140-B1B2-558883DE27EA}"/>
                </a:ext>
              </a:extLst>
            </p:cNvPr>
            <p:cNvGrpSpPr/>
            <p:nvPr/>
          </p:nvGrpSpPr>
          <p:grpSpPr>
            <a:xfrm>
              <a:off x="960404" y="4368874"/>
              <a:ext cx="1747671" cy="548628"/>
              <a:chOff x="1121649" y="2258714"/>
              <a:chExt cx="1747671" cy="548628"/>
            </a:xfrm>
          </p:grpSpPr>
          <p:grpSp>
            <p:nvGrpSpPr>
              <p:cNvPr id="54" name="Group 53">
                <a:extLst>
                  <a:ext uri="{FF2B5EF4-FFF2-40B4-BE49-F238E27FC236}">
                    <a16:creationId xmlns:a16="http://schemas.microsoft.com/office/drawing/2014/main" id="{B14711A3-99D2-9447-BDC6-E28AFEF8CD23}"/>
                  </a:ext>
                </a:extLst>
              </p:cNvPr>
              <p:cNvGrpSpPr/>
              <p:nvPr/>
            </p:nvGrpSpPr>
            <p:grpSpPr>
              <a:xfrm>
                <a:off x="1121649" y="2258714"/>
                <a:ext cx="1747671" cy="548628"/>
                <a:chOff x="1121649" y="2258714"/>
                <a:chExt cx="1747671" cy="548628"/>
              </a:xfrm>
            </p:grpSpPr>
            <p:grpSp>
              <p:nvGrpSpPr>
                <p:cNvPr id="57" name="Group 56">
                  <a:extLst>
                    <a:ext uri="{FF2B5EF4-FFF2-40B4-BE49-F238E27FC236}">
                      <a16:creationId xmlns:a16="http://schemas.microsoft.com/office/drawing/2014/main" id="{31727940-0F88-F24A-8F68-AA2C842C0AE2}"/>
                    </a:ext>
                  </a:extLst>
                </p:cNvPr>
                <p:cNvGrpSpPr/>
                <p:nvPr/>
              </p:nvGrpSpPr>
              <p:grpSpPr>
                <a:xfrm rot="21372069">
                  <a:off x="1121649" y="2300795"/>
                  <a:ext cx="1463080" cy="466530"/>
                  <a:chOff x="3854302" y="495676"/>
                  <a:chExt cx="3980750" cy="433150"/>
                </a:xfrm>
              </p:grpSpPr>
              <p:sp>
                <p:nvSpPr>
                  <p:cNvPr id="59" name="Freeform 58">
                    <a:extLst>
                      <a:ext uri="{FF2B5EF4-FFF2-40B4-BE49-F238E27FC236}">
                        <a16:creationId xmlns:a16="http://schemas.microsoft.com/office/drawing/2014/main" id="{76FD7BA4-9528-F14D-A7C8-83BA108BBEE7}"/>
                      </a:ext>
                    </a:extLst>
                  </p:cNvPr>
                  <p:cNvSpPr>
                    <a:spLocks/>
                  </p:cNvSpPr>
                  <p:nvPr/>
                </p:nvSpPr>
                <p:spPr bwMode="auto">
                  <a:xfrm>
                    <a:off x="3854302" y="495676"/>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60" name="Freeform 59">
                    <a:extLst>
                      <a:ext uri="{FF2B5EF4-FFF2-40B4-BE49-F238E27FC236}">
                        <a16:creationId xmlns:a16="http://schemas.microsoft.com/office/drawing/2014/main" id="{284FEC31-4E89-3947-9796-126FBC0637D9}"/>
                      </a:ext>
                    </a:extLst>
                  </p:cNvPr>
                  <p:cNvSpPr>
                    <a:spLocks/>
                  </p:cNvSpPr>
                  <p:nvPr/>
                </p:nvSpPr>
                <p:spPr bwMode="auto">
                  <a:xfrm>
                    <a:off x="6513330" y="518089"/>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type="none"/>
                    <a:tailEnd type="triangle"/>
                  </a:ln>
                  <a:extLst>
                    <a:ext uri="{909E8E84-426E-40dd-AFC4-6F175D3DCCD1}">
                      <a14:hiddenFill xmlns=""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61" name="Freeform 60">
                    <a:extLst>
                      <a:ext uri="{FF2B5EF4-FFF2-40B4-BE49-F238E27FC236}">
                        <a16:creationId xmlns:a16="http://schemas.microsoft.com/office/drawing/2014/main" id="{4B1F47EB-D0A7-FB4F-BE4B-9C7BFDB920EA}"/>
                      </a:ext>
                    </a:extLst>
                  </p:cNvPr>
                  <p:cNvSpPr>
                    <a:spLocks/>
                  </p:cNvSpPr>
                  <p:nvPr/>
                </p:nvSpPr>
                <p:spPr bwMode="auto">
                  <a:xfrm>
                    <a:off x="5182663" y="510618"/>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grpSp>
            <p:sp>
              <p:nvSpPr>
                <p:cNvPr id="58" name="Sun 57">
                  <a:extLst>
                    <a:ext uri="{FF2B5EF4-FFF2-40B4-BE49-F238E27FC236}">
                      <a16:creationId xmlns:a16="http://schemas.microsoft.com/office/drawing/2014/main" id="{EA5650FC-6C94-C043-AE0E-8D0507B3FD33}"/>
                    </a:ext>
                  </a:extLst>
                </p:cNvPr>
                <p:cNvSpPr>
                  <a:spLocks noChangeAspect="1"/>
                </p:cNvSpPr>
                <p:nvPr/>
              </p:nvSpPr>
              <p:spPr>
                <a:xfrm>
                  <a:off x="2346801" y="2258714"/>
                  <a:ext cx="522519" cy="548628"/>
                </a:xfrm>
                <a:prstGeom prst="sun">
                  <a:avLst/>
                </a:prstGeom>
                <a:solidFill>
                  <a:srgbClr val="9356C7"/>
                </a:solidFill>
                <a:ln>
                  <a:solidFill>
                    <a:srgbClr val="9356C7"/>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55" name="Oval 54">
                <a:extLst>
                  <a:ext uri="{FF2B5EF4-FFF2-40B4-BE49-F238E27FC236}">
                    <a16:creationId xmlns:a16="http://schemas.microsoft.com/office/drawing/2014/main" id="{A1666492-FC24-2E41-A1CB-9B53B9BB4175}"/>
                  </a:ext>
                </a:extLst>
              </p:cNvPr>
              <p:cNvSpPr/>
              <p:nvPr/>
            </p:nvSpPr>
            <p:spPr>
              <a:xfrm>
                <a:off x="2537071" y="2470599"/>
                <a:ext cx="45719" cy="52481"/>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000000"/>
                  </a:solidFill>
                </a:endParaRPr>
              </a:p>
            </p:txBody>
          </p:sp>
          <p:sp>
            <p:nvSpPr>
              <p:cNvPr id="56" name="Oval 55">
                <a:extLst>
                  <a:ext uri="{FF2B5EF4-FFF2-40B4-BE49-F238E27FC236}">
                    <a16:creationId xmlns:a16="http://schemas.microsoft.com/office/drawing/2014/main" id="{8F849E79-AA20-FC46-B653-02E09CEC21FB}"/>
                  </a:ext>
                </a:extLst>
              </p:cNvPr>
              <p:cNvSpPr/>
              <p:nvPr/>
            </p:nvSpPr>
            <p:spPr>
              <a:xfrm>
                <a:off x="2638819" y="2474661"/>
                <a:ext cx="45719" cy="52481"/>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000000"/>
                  </a:solidFill>
                </a:endParaRPr>
              </a:p>
            </p:txBody>
          </p:sp>
        </p:grpSp>
        <p:grpSp>
          <p:nvGrpSpPr>
            <p:cNvPr id="62" name="Group 61">
              <a:extLst>
                <a:ext uri="{FF2B5EF4-FFF2-40B4-BE49-F238E27FC236}">
                  <a16:creationId xmlns:a16="http://schemas.microsoft.com/office/drawing/2014/main" id="{8CBA5CED-AAE2-774F-A5F4-F919E22A4750}"/>
                </a:ext>
              </a:extLst>
            </p:cNvPr>
            <p:cNvGrpSpPr/>
            <p:nvPr/>
          </p:nvGrpSpPr>
          <p:grpSpPr>
            <a:xfrm>
              <a:off x="2971146" y="4028079"/>
              <a:ext cx="1747671" cy="548628"/>
              <a:chOff x="1121649" y="2258714"/>
              <a:chExt cx="1747671" cy="548628"/>
            </a:xfrm>
          </p:grpSpPr>
          <p:grpSp>
            <p:nvGrpSpPr>
              <p:cNvPr id="63" name="Group 62">
                <a:extLst>
                  <a:ext uri="{FF2B5EF4-FFF2-40B4-BE49-F238E27FC236}">
                    <a16:creationId xmlns:a16="http://schemas.microsoft.com/office/drawing/2014/main" id="{A1E6E478-FC15-8F41-8917-B3A5293EB5AF}"/>
                  </a:ext>
                </a:extLst>
              </p:cNvPr>
              <p:cNvGrpSpPr/>
              <p:nvPr/>
            </p:nvGrpSpPr>
            <p:grpSpPr>
              <a:xfrm>
                <a:off x="1121649" y="2258714"/>
                <a:ext cx="1747671" cy="548628"/>
                <a:chOff x="1121649" y="2258714"/>
                <a:chExt cx="1747671" cy="548628"/>
              </a:xfrm>
            </p:grpSpPr>
            <p:grpSp>
              <p:nvGrpSpPr>
                <p:cNvPr id="66" name="Group 65">
                  <a:extLst>
                    <a:ext uri="{FF2B5EF4-FFF2-40B4-BE49-F238E27FC236}">
                      <a16:creationId xmlns:a16="http://schemas.microsoft.com/office/drawing/2014/main" id="{347C2361-0D7C-9849-82B7-C88DD5B03108}"/>
                    </a:ext>
                  </a:extLst>
                </p:cNvPr>
                <p:cNvGrpSpPr/>
                <p:nvPr/>
              </p:nvGrpSpPr>
              <p:grpSpPr>
                <a:xfrm rot="21372069">
                  <a:off x="1121649" y="2300795"/>
                  <a:ext cx="1463080" cy="466530"/>
                  <a:chOff x="3854302" y="495676"/>
                  <a:chExt cx="3980750" cy="433150"/>
                </a:xfrm>
              </p:grpSpPr>
              <p:sp>
                <p:nvSpPr>
                  <p:cNvPr id="68" name="Freeform 67">
                    <a:extLst>
                      <a:ext uri="{FF2B5EF4-FFF2-40B4-BE49-F238E27FC236}">
                        <a16:creationId xmlns:a16="http://schemas.microsoft.com/office/drawing/2014/main" id="{51E103D9-C4DB-5741-99FC-65C986D89876}"/>
                      </a:ext>
                    </a:extLst>
                  </p:cNvPr>
                  <p:cNvSpPr>
                    <a:spLocks/>
                  </p:cNvSpPr>
                  <p:nvPr/>
                </p:nvSpPr>
                <p:spPr bwMode="auto">
                  <a:xfrm>
                    <a:off x="3854302" y="495676"/>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69" name="Freeform 68">
                    <a:extLst>
                      <a:ext uri="{FF2B5EF4-FFF2-40B4-BE49-F238E27FC236}">
                        <a16:creationId xmlns:a16="http://schemas.microsoft.com/office/drawing/2014/main" id="{6ED3A202-4BFF-9B40-A7F7-F2150C7D95CB}"/>
                      </a:ext>
                    </a:extLst>
                  </p:cNvPr>
                  <p:cNvSpPr>
                    <a:spLocks/>
                  </p:cNvSpPr>
                  <p:nvPr/>
                </p:nvSpPr>
                <p:spPr bwMode="auto">
                  <a:xfrm>
                    <a:off x="6513330" y="518089"/>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type="none"/>
                    <a:tailEnd type="triangle"/>
                  </a:ln>
                  <a:extLst>
                    <a:ext uri="{909E8E84-426E-40dd-AFC4-6F175D3DCCD1}">
                      <a14:hiddenFill xmlns=""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70" name="Freeform 69">
                    <a:extLst>
                      <a:ext uri="{FF2B5EF4-FFF2-40B4-BE49-F238E27FC236}">
                        <a16:creationId xmlns:a16="http://schemas.microsoft.com/office/drawing/2014/main" id="{ECBFC613-506A-754B-98B4-683509F99F72}"/>
                      </a:ext>
                    </a:extLst>
                  </p:cNvPr>
                  <p:cNvSpPr>
                    <a:spLocks/>
                  </p:cNvSpPr>
                  <p:nvPr/>
                </p:nvSpPr>
                <p:spPr bwMode="auto">
                  <a:xfrm>
                    <a:off x="5182663" y="510618"/>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grpSp>
            <p:sp>
              <p:nvSpPr>
                <p:cNvPr id="67" name="Sun 66">
                  <a:extLst>
                    <a:ext uri="{FF2B5EF4-FFF2-40B4-BE49-F238E27FC236}">
                      <a16:creationId xmlns:a16="http://schemas.microsoft.com/office/drawing/2014/main" id="{8801C38F-C870-EF40-A375-B2F5FBFF7358}"/>
                    </a:ext>
                  </a:extLst>
                </p:cNvPr>
                <p:cNvSpPr>
                  <a:spLocks noChangeAspect="1"/>
                </p:cNvSpPr>
                <p:nvPr/>
              </p:nvSpPr>
              <p:spPr>
                <a:xfrm>
                  <a:off x="2346801" y="2258714"/>
                  <a:ext cx="522519" cy="548628"/>
                </a:xfrm>
                <a:prstGeom prst="sun">
                  <a:avLst/>
                </a:prstGeom>
                <a:solidFill>
                  <a:srgbClr val="9356C7"/>
                </a:solidFill>
                <a:ln>
                  <a:solidFill>
                    <a:srgbClr val="9356C7"/>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64" name="Oval 63">
                <a:extLst>
                  <a:ext uri="{FF2B5EF4-FFF2-40B4-BE49-F238E27FC236}">
                    <a16:creationId xmlns:a16="http://schemas.microsoft.com/office/drawing/2014/main" id="{60235784-72DD-7448-8826-1A7AB8297B67}"/>
                  </a:ext>
                </a:extLst>
              </p:cNvPr>
              <p:cNvSpPr/>
              <p:nvPr/>
            </p:nvSpPr>
            <p:spPr>
              <a:xfrm>
                <a:off x="2537071" y="2470599"/>
                <a:ext cx="45719" cy="52481"/>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000000"/>
                  </a:solidFill>
                </a:endParaRPr>
              </a:p>
            </p:txBody>
          </p:sp>
          <p:sp>
            <p:nvSpPr>
              <p:cNvPr id="65" name="Oval 64">
                <a:extLst>
                  <a:ext uri="{FF2B5EF4-FFF2-40B4-BE49-F238E27FC236}">
                    <a16:creationId xmlns:a16="http://schemas.microsoft.com/office/drawing/2014/main" id="{1B01BE54-EA6D-4245-B260-06DBD588DB67}"/>
                  </a:ext>
                </a:extLst>
              </p:cNvPr>
              <p:cNvSpPr/>
              <p:nvPr/>
            </p:nvSpPr>
            <p:spPr>
              <a:xfrm>
                <a:off x="2638819" y="2474661"/>
                <a:ext cx="45719" cy="52481"/>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000000"/>
                  </a:solidFill>
                </a:endParaRPr>
              </a:p>
            </p:txBody>
          </p:sp>
        </p:grpSp>
        <p:grpSp>
          <p:nvGrpSpPr>
            <p:cNvPr id="71" name="Group 70">
              <a:extLst>
                <a:ext uri="{FF2B5EF4-FFF2-40B4-BE49-F238E27FC236}">
                  <a16:creationId xmlns:a16="http://schemas.microsoft.com/office/drawing/2014/main" id="{1FF39B10-2E99-794E-9E2D-D5C1ED37634F}"/>
                </a:ext>
              </a:extLst>
            </p:cNvPr>
            <p:cNvGrpSpPr/>
            <p:nvPr/>
          </p:nvGrpSpPr>
          <p:grpSpPr>
            <a:xfrm>
              <a:off x="5177383" y="4543261"/>
              <a:ext cx="1747671" cy="548628"/>
              <a:chOff x="1121649" y="2258714"/>
              <a:chExt cx="1747671" cy="548628"/>
            </a:xfrm>
          </p:grpSpPr>
          <p:grpSp>
            <p:nvGrpSpPr>
              <p:cNvPr id="72" name="Group 71">
                <a:extLst>
                  <a:ext uri="{FF2B5EF4-FFF2-40B4-BE49-F238E27FC236}">
                    <a16:creationId xmlns:a16="http://schemas.microsoft.com/office/drawing/2014/main" id="{F423A9C4-5E91-3241-B01A-E88ED0C0A78D}"/>
                  </a:ext>
                </a:extLst>
              </p:cNvPr>
              <p:cNvGrpSpPr/>
              <p:nvPr/>
            </p:nvGrpSpPr>
            <p:grpSpPr>
              <a:xfrm>
                <a:off x="1121649" y="2258714"/>
                <a:ext cx="1747671" cy="548628"/>
                <a:chOff x="1121649" y="2258714"/>
                <a:chExt cx="1747671" cy="548628"/>
              </a:xfrm>
            </p:grpSpPr>
            <p:grpSp>
              <p:nvGrpSpPr>
                <p:cNvPr id="75" name="Group 74">
                  <a:extLst>
                    <a:ext uri="{FF2B5EF4-FFF2-40B4-BE49-F238E27FC236}">
                      <a16:creationId xmlns:a16="http://schemas.microsoft.com/office/drawing/2014/main" id="{92D757A6-CA60-5245-A3C5-EF0371652295}"/>
                    </a:ext>
                  </a:extLst>
                </p:cNvPr>
                <p:cNvGrpSpPr/>
                <p:nvPr/>
              </p:nvGrpSpPr>
              <p:grpSpPr>
                <a:xfrm rot="21372069">
                  <a:off x="1121649" y="2300795"/>
                  <a:ext cx="1463080" cy="466530"/>
                  <a:chOff x="3854302" y="495676"/>
                  <a:chExt cx="3980750" cy="433150"/>
                </a:xfrm>
              </p:grpSpPr>
              <p:sp>
                <p:nvSpPr>
                  <p:cNvPr id="77" name="Freeform 76">
                    <a:extLst>
                      <a:ext uri="{FF2B5EF4-FFF2-40B4-BE49-F238E27FC236}">
                        <a16:creationId xmlns:a16="http://schemas.microsoft.com/office/drawing/2014/main" id="{9B6019F4-49C9-A541-8924-4C6C20CA5E47}"/>
                      </a:ext>
                    </a:extLst>
                  </p:cNvPr>
                  <p:cNvSpPr>
                    <a:spLocks/>
                  </p:cNvSpPr>
                  <p:nvPr/>
                </p:nvSpPr>
                <p:spPr bwMode="auto">
                  <a:xfrm>
                    <a:off x="3854302" y="495676"/>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78" name="Freeform 77">
                    <a:extLst>
                      <a:ext uri="{FF2B5EF4-FFF2-40B4-BE49-F238E27FC236}">
                        <a16:creationId xmlns:a16="http://schemas.microsoft.com/office/drawing/2014/main" id="{22F25E81-C852-374F-97B4-AF73ACE6F9FA}"/>
                      </a:ext>
                    </a:extLst>
                  </p:cNvPr>
                  <p:cNvSpPr>
                    <a:spLocks/>
                  </p:cNvSpPr>
                  <p:nvPr/>
                </p:nvSpPr>
                <p:spPr bwMode="auto">
                  <a:xfrm>
                    <a:off x="6513330" y="518089"/>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type="none"/>
                    <a:tailEnd type="triangle"/>
                  </a:ln>
                  <a:extLst>
                    <a:ext uri="{909E8E84-426E-40dd-AFC4-6F175D3DCCD1}">
                      <a14:hiddenFill xmlns=""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79" name="Freeform 78">
                    <a:extLst>
                      <a:ext uri="{FF2B5EF4-FFF2-40B4-BE49-F238E27FC236}">
                        <a16:creationId xmlns:a16="http://schemas.microsoft.com/office/drawing/2014/main" id="{BCCFF427-1F22-5B45-A48D-2849469B9DAA}"/>
                      </a:ext>
                    </a:extLst>
                  </p:cNvPr>
                  <p:cNvSpPr>
                    <a:spLocks/>
                  </p:cNvSpPr>
                  <p:nvPr/>
                </p:nvSpPr>
                <p:spPr bwMode="auto">
                  <a:xfrm>
                    <a:off x="5182663" y="510618"/>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grpSp>
            <p:sp>
              <p:nvSpPr>
                <p:cNvPr id="76" name="Sun 75">
                  <a:extLst>
                    <a:ext uri="{FF2B5EF4-FFF2-40B4-BE49-F238E27FC236}">
                      <a16:creationId xmlns:a16="http://schemas.microsoft.com/office/drawing/2014/main" id="{B1686D8C-64F7-CF4D-9854-232EB3D38F20}"/>
                    </a:ext>
                  </a:extLst>
                </p:cNvPr>
                <p:cNvSpPr>
                  <a:spLocks noChangeAspect="1"/>
                </p:cNvSpPr>
                <p:nvPr/>
              </p:nvSpPr>
              <p:spPr>
                <a:xfrm>
                  <a:off x="2346801" y="2258714"/>
                  <a:ext cx="522519" cy="548628"/>
                </a:xfrm>
                <a:prstGeom prst="sun">
                  <a:avLst/>
                </a:prstGeom>
                <a:solidFill>
                  <a:srgbClr val="9356C7"/>
                </a:solidFill>
                <a:ln>
                  <a:solidFill>
                    <a:srgbClr val="9356C7"/>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73" name="Oval 72">
                <a:extLst>
                  <a:ext uri="{FF2B5EF4-FFF2-40B4-BE49-F238E27FC236}">
                    <a16:creationId xmlns:a16="http://schemas.microsoft.com/office/drawing/2014/main" id="{20569576-6426-B540-9915-C315A2D0EE23}"/>
                  </a:ext>
                </a:extLst>
              </p:cNvPr>
              <p:cNvSpPr/>
              <p:nvPr/>
            </p:nvSpPr>
            <p:spPr>
              <a:xfrm>
                <a:off x="2537071" y="2470599"/>
                <a:ext cx="45719" cy="52481"/>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000000"/>
                  </a:solidFill>
                </a:endParaRPr>
              </a:p>
            </p:txBody>
          </p:sp>
          <p:sp>
            <p:nvSpPr>
              <p:cNvPr id="74" name="Oval 73">
                <a:extLst>
                  <a:ext uri="{FF2B5EF4-FFF2-40B4-BE49-F238E27FC236}">
                    <a16:creationId xmlns:a16="http://schemas.microsoft.com/office/drawing/2014/main" id="{63ACB9DD-3ACE-F64C-9EE2-EFD8CCB77BC0}"/>
                  </a:ext>
                </a:extLst>
              </p:cNvPr>
              <p:cNvSpPr/>
              <p:nvPr/>
            </p:nvSpPr>
            <p:spPr>
              <a:xfrm>
                <a:off x="2638819" y="2474661"/>
                <a:ext cx="45719" cy="52481"/>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000000"/>
                  </a:solidFill>
                </a:endParaRPr>
              </a:p>
            </p:txBody>
          </p:sp>
        </p:grpSp>
      </p:grpSp>
      <p:sp>
        <p:nvSpPr>
          <p:cNvPr id="80" name="Teardrop 79">
            <a:extLst>
              <a:ext uri="{FF2B5EF4-FFF2-40B4-BE49-F238E27FC236}">
                <a16:creationId xmlns:a16="http://schemas.microsoft.com/office/drawing/2014/main" id="{EB80AF83-9165-744B-9F99-57AFDF6DE532}"/>
              </a:ext>
            </a:extLst>
          </p:cNvPr>
          <p:cNvSpPr/>
          <p:nvPr/>
        </p:nvSpPr>
        <p:spPr>
          <a:xfrm>
            <a:off x="1510357" y="3161155"/>
            <a:ext cx="2598404" cy="1752600"/>
          </a:xfrm>
          <a:prstGeom prst="teardrop">
            <a:avLst>
              <a:gd name="adj" fmla="val 143988"/>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3600">
                <a:solidFill>
                  <a:srgbClr val="364A9B"/>
                </a:solidFill>
              </a:rPr>
              <a:t>We’re so excited!</a:t>
            </a:r>
          </a:p>
        </p:txBody>
      </p:sp>
    </p:spTree>
    <p:extLst>
      <p:ext uri="{BB962C8B-B14F-4D97-AF65-F5344CB8AC3E}">
        <p14:creationId xmlns:p14="http://schemas.microsoft.com/office/powerpoint/2010/main" val="24496835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fill="hold" nodeType="clickEffect">
                                  <p:stCondLst>
                                    <p:cond delay="0"/>
                                  </p:stCondLst>
                                  <p:childTnLst>
                                    <p:animMotion origin="layout" path="M -0.14232 -0.04421 L 1.1332 0.01621 " pathEditMode="relative" rAng="0" ptsTypes="AA">
                                      <p:cBhvr>
                                        <p:cTn id="6" dur="2000" fill="hold"/>
                                        <p:tgtEl>
                                          <p:spTgt spid="6"/>
                                        </p:tgtEl>
                                        <p:attrNameLst>
                                          <p:attrName>ppt_x</p:attrName>
                                          <p:attrName>ppt_y</p:attrName>
                                        </p:attrNameLst>
                                      </p:cBhvr>
                                      <p:rCtr x="63776" y="3009"/>
                                    </p:animMotion>
                                  </p:childTnLst>
                                  <p:subTnLst>
                                    <p:set>
                                      <p:cBhvr override="childStyle">
                                        <p:cTn dur="1" fill="hold" display="0" masterRel="sameClick" afterEffect="1">
                                          <p:stCondLst>
                                            <p:cond evt="end" delay="0">
                                              <p:tn val="5"/>
                                            </p:cond>
                                          </p:stCondLst>
                                        </p:cTn>
                                        <p:tgtEl>
                                          <p:spTgt spid="6"/>
                                        </p:tgtEl>
                                        <p:attrNameLst>
                                          <p:attrName>style.visibility</p:attrName>
                                        </p:attrNameLst>
                                      </p:cBhvr>
                                      <p:to>
                                        <p:strVal val="hidden"/>
                                      </p:to>
                                    </p:set>
                                  </p:subTnLst>
                                </p:cTn>
                              </p:par>
                            </p:childTnLst>
                          </p:cTn>
                        </p:par>
                      </p:childTnLst>
                    </p:cTn>
                  </p:par>
                  <p:par>
                    <p:cTn id="7" fill="hold">
                      <p:stCondLst>
                        <p:cond delay="indefinite"/>
                      </p:stCondLst>
                      <p:childTnLst>
                        <p:par>
                          <p:cTn id="8" fill="hold">
                            <p:stCondLst>
                              <p:cond delay="0"/>
                            </p:stCondLst>
                            <p:childTnLst>
                              <p:par>
                                <p:cTn id="9" presetID="0" presetClass="path" presetSubtype="0" fill="hold" nodeType="clickEffect">
                                  <p:stCondLst>
                                    <p:cond delay="0"/>
                                  </p:stCondLst>
                                  <p:childTnLst>
                                    <p:animMotion origin="layout" path="M 0.00351 -0.14144 L 0.00351 -0.33658 " pathEditMode="relative" ptsTypes="AA">
                                      <p:cBhvr>
                                        <p:cTn id="10" dur="500" fill="hold"/>
                                        <p:tgtEl>
                                          <p:spTgt spid="4"/>
                                        </p:tgtEl>
                                        <p:attrNameLst>
                                          <p:attrName>ppt_x</p:attrName>
                                          <p:attrName>ppt_y</p:attrName>
                                        </p:attrNameLst>
                                      </p:cBhvr>
                                    </p:animMotion>
                                  </p:childTnLst>
                                </p:cTn>
                              </p:par>
                            </p:childTnLst>
                          </p:cTn>
                        </p:par>
                        <p:par>
                          <p:cTn id="11" fill="hold">
                            <p:stCondLst>
                              <p:cond delay="500"/>
                            </p:stCondLst>
                            <p:childTnLst>
                              <p:par>
                                <p:cTn id="12" presetID="1" presetClass="entr" presetSubtype="0" fill="hold" grpId="1" nodeType="afterEffect">
                                  <p:stCondLst>
                                    <p:cond delay="0"/>
                                  </p:stCondLst>
                                  <p:childTnLst>
                                    <p:set>
                                      <p:cBhvr>
                                        <p:cTn id="13" dur="1" fill="hold">
                                          <p:stCondLst>
                                            <p:cond delay="0"/>
                                          </p:stCondLst>
                                        </p:cTn>
                                        <p:tgtEl>
                                          <p:spTgt spid="80"/>
                                        </p:tgtEl>
                                        <p:attrNameLst>
                                          <p:attrName>style.visibility</p:attrName>
                                        </p:attrNameLst>
                                      </p:cBhvr>
                                      <p:to>
                                        <p:strVal val="visible"/>
                                      </p:to>
                                    </p:set>
                                  </p:childTnLst>
                                </p:cTn>
                              </p:par>
                              <p:par>
                                <p:cTn id="14" presetID="1" presetClass="exit" presetSubtype="0" fill="hold" nodeType="withEffect">
                                  <p:stCondLst>
                                    <p:cond delay="0"/>
                                  </p:stCondLst>
                                  <p:childTnLst>
                                    <p:set>
                                      <p:cBhvr>
                                        <p:cTn id="15" dur="1" fill="hold">
                                          <p:stCondLst>
                                            <p:cond delay="0"/>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1"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Group 28">
            <a:extLst>
              <a:ext uri="{FF2B5EF4-FFF2-40B4-BE49-F238E27FC236}">
                <a16:creationId xmlns:a16="http://schemas.microsoft.com/office/drawing/2014/main" id="{1A658452-A5B1-C34F-B685-7052E0190BDF}"/>
              </a:ext>
            </a:extLst>
          </p:cNvPr>
          <p:cNvGrpSpPr/>
          <p:nvPr/>
        </p:nvGrpSpPr>
        <p:grpSpPr>
          <a:xfrm>
            <a:off x="2302595" y="283558"/>
            <a:ext cx="6596873" cy="1480754"/>
            <a:chOff x="2327993" y="970470"/>
            <a:chExt cx="6596873" cy="1480754"/>
          </a:xfrm>
        </p:grpSpPr>
        <p:grpSp>
          <p:nvGrpSpPr>
            <p:cNvPr id="13" name="Group 12"/>
            <p:cNvGrpSpPr/>
            <p:nvPr/>
          </p:nvGrpSpPr>
          <p:grpSpPr>
            <a:xfrm>
              <a:off x="2327993" y="1079624"/>
              <a:ext cx="1397000" cy="1371600"/>
              <a:chOff x="1206500" y="1285875"/>
              <a:chExt cx="1397000" cy="1371600"/>
            </a:xfrm>
          </p:grpSpPr>
          <p:sp>
            <p:nvSpPr>
              <p:cNvPr id="2" name="Oval 1"/>
              <p:cNvSpPr/>
              <p:nvPr/>
            </p:nvSpPr>
            <p:spPr>
              <a:xfrm>
                <a:off x="1206500" y="1285875"/>
                <a:ext cx="1397000" cy="1371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p:nvSpPr>
            <p:spPr>
              <a:xfrm>
                <a:off x="1571625" y="1619250"/>
                <a:ext cx="142875" cy="381000"/>
              </a:xfrm>
              <a:prstGeom prst="ellipse">
                <a:avLst/>
              </a:prstGeom>
              <a:solidFill>
                <a:schemeClr val="tx1">
                  <a:lumMod val="75000"/>
                  <a:lumOff val="2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2078037" y="1619250"/>
                <a:ext cx="142875" cy="381000"/>
              </a:xfrm>
              <a:prstGeom prst="ellipse">
                <a:avLst/>
              </a:prstGeom>
              <a:solidFill>
                <a:schemeClr val="tx1">
                  <a:lumMod val="75000"/>
                  <a:lumOff val="2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1714500" y="2108200"/>
                <a:ext cx="363537" cy="336804"/>
              </a:xfrm>
              <a:prstGeom prst="ellipse">
                <a:avLst/>
              </a:prstGeom>
              <a:solidFill>
                <a:schemeClr val="bg1">
                  <a:lumMod val="50000"/>
                </a:schemeClr>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a:solidFill>
                      <a:srgbClr val="FF0000"/>
                    </a:solidFill>
                  </a:ln>
                  <a:solidFill>
                    <a:srgbClr val="4A452A"/>
                  </a:solidFill>
                </a:endParaRPr>
              </a:p>
            </p:txBody>
          </p:sp>
        </p:grpSp>
        <p:grpSp>
          <p:nvGrpSpPr>
            <p:cNvPr id="14" name="Group 13"/>
            <p:cNvGrpSpPr/>
            <p:nvPr/>
          </p:nvGrpSpPr>
          <p:grpSpPr>
            <a:xfrm>
              <a:off x="5874127" y="999045"/>
              <a:ext cx="1397000" cy="1371600"/>
              <a:chOff x="1221983" y="1341821"/>
              <a:chExt cx="1397000" cy="1371600"/>
            </a:xfrm>
          </p:grpSpPr>
          <p:sp>
            <p:nvSpPr>
              <p:cNvPr id="15" name="Oval 14"/>
              <p:cNvSpPr/>
              <p:nvPr/>
            </p:nvSpPr>
            <p:spPr>
              <a:xfrm>
                <a:off x="1221983" y="1341821"/>
                <a:ext cx="1397000" cy="1371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1571625" y="1619250"/>
                <a:ext cx="142875" cy="381000"/>
              </a:xfrm>
              <a:prstGeom prst="ellipse">
                <a:avLst/>
              </a:prstGeom>
              <a:solidFill>
                <a:schemeClr val="tx1">
                  <a:lumMod val="75000"/>
                  <a:lumOff val="2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2078037" y="1619250"/>
                <a:ext cx="142875" cy="381000"/>
              </a:xfrm>
              <a:prstGeom prst="ellipse">
                <a:avLst/>
              </a:prstGeom>
              <a:solidFill>
                <a:schemeClr val="tx1">
                  <a:lumMod val="75000"/>
                  <a:lumOff val="2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Oval 17"/>
              <p:cNvSpPr/>
              <p:nvPr/>
            </p:nvSpPr>
            <p:spPr>
              <a:xfrm>
                <a:off x="1714500" y="2108200"/>
                <a:ext cx="363537" cy="336804"/>
              </a:xfrm>
              <a:prstGeom prst="ellipse">
                <a:avLst/>
              </a:prstGeom>
              <a:solidFill>
                <a:schemeClr val="bg1">
                  <a:lumMod val="50000"/>
                </a:schemeClr>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a:solidFill>
                      <a:srgbClr val="FF0000"/>
                    </a:solidFill>
                  </a:ln>
                  <a:solidFill>
                    <a:srgbClr val="4A452A"/>
                  </a:solidFill>
                </a:endParaRPr>
              </a:p>
            </p:txBody>
          </p:sp>
        </p:grpSp>
        <p:grpSp>
          <p:nvGrpSpPr>
            <p:cNvPr id="19" name="Group 18"/>
            <p:cNvGrpSpPr/>
            <p:nvPr/>
          </p:nvGrpSpPr>
          <p:grpSpPr>
            <a:xfrm>
              <a:off x="7527866" y="970470"/>
              <a:ext cx="1397000" cy="1371600"/>
              <a:chOff x="1206500" y="1285875"/>
              <a:chExt cx="1397000" cy="1371600"/>
            </a:xfrm>
          </p:grpSpPr>
          <p:sp>
            <p:nvSpPr>
              <p:cNvPr id="20" name="Oval 19"/>
              <p:cNvSpPr/>
              <p:nvPr/>
            </p:nvSpPr>
            <p:spPr>
              <a:xfrm>
                <a:off x="1206500" y="1285875"/>
                <a:ext cx="1397000" cy="1371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p:cNvSpPr/>
              <p:nvPr/>
            </p:nvSpPr>
            <p:spPr>
              <a:xfrm>
                <a:off x="1571625" y="1619250"/>
                <a:ext cx="142875" cy="381000"/>
              </a:xfrm>
              <a:prstGeom prst="ellipse">
                <a:avLst/>
              </a:prstGeom>
              <a:solidFill>
                <a:schemeClr val="tx1">
                  <a:lumMod val="75000"/>
                  <a:lumOff val="2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a:off x="2078037" y="1619250"/>
                <a:ext cx="142875" cy="381000"/>
              </a:xfrm>
              <a:prstGeom prst="ellipse">
                <a:avLst/>
              </a:prstGeom>
              <a:solidFill>
                <a:schemeClr val="tx1">
                  <a:lumMod val="75000"/>
                  <a:lumOff val="2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22"/>
              <p:cNvSpPr/>
              <p:nvPr/>
            </p:nvSpPr>
            <p:spPr>
              <a:xfrm>
                <a:off x="1714500" y="2108200"/>
                <a:ext cx="363537" cy="336804"/>
              </a:xfrm>
              <a:prstGeom prst="ellipse">
                <a:avLst/>
              </a:prstGeom>
              <a:solidFill>
                <a:schemeClr val="bg1">
                  <a:lumMod val="50000"/>
                </a:schemeClr>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a:solidFill>
                      <a:srgbClr val="FF0000"/>
                    </a:solidFill>
                  </a:ln>
                  <a:solidFill>
                    <a:srgbClr val="4A452A"/>
                  </a:solidFill>
                </a:endParaRPr>
              </a:p>
            </p:txBody>
          </p:sp>
        </p:grpSp>
      </p:grpSp>
      <p:sp>
        <p:nvSpPr>
          <p:cNvPr id="7" name="Smiley Face 6"/>
          <p:cNvSpPr/>
          <p:nvPr/>
        </p:nvSpPr>
        <p:spPr>
          <a:xfrm>
            <a:off x="9061907" y="2409471"/>
            <a:ext cx="1371600" cy="1371600"/>
          </a:xfrm>
          <a:prstGeom prst="smileyFace">
            <a:avLst>
              <a:gd name="adj" fmla="val 4653"/>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Smiley Face 24"/>
          <p:cNvSpPr/>
          <p:nvPr/>
        </p:nvSpPr>
        <p:spPr>
          <a:xfrm>
            <a:off x="4086225" y="2523774"/>
            <a:ext cx="1371600" cy="1371600"/>
          </a:xfrm>
          <a:prstGeom prst="smileyFace">
            <a:avLst>
              <a:gd name="adj" fmla="val 4653"/>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Smiley Face 4"/>
          <p:cNvSpPr/>
          <p:nvPr/>
        </p:nvSpPr>
        <p:spPr>
          <a:xfrm>
            <a:off x="2301875" y="2523774"/>
            <a:ext cx="1371600" cy="1371600"/>
          </a:xfrm>
          <a:prstGeom prst="smileyFace">
            <a:avLst>
              <a:gd name="adj" fmla="val 4653"/>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Smiley Face 25"/>
          <p:cNvSpPr/>
          <p:nvPr/>
        </p:nvSpPr>
        <p:spPr>
          <a:xfrm>
            <a:off x="5870575" y="2491116"/>
            <a:ext cx="1371600" cy="1371600"/>
          </a:xfrm>
          <a:prstGeom prst="smileyFace">
            <a:avLst>
              <a:gd name="adj" fmla="val 4653"/>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Smiley Face 26"/>
          <p:cNvSpPr/>
          <p:nvPr/>
        </p:nvSpPr>
        <p:spPr>
          <a:xfrm>
            <a:off x="7527866" y="2460493"/>
            <a:ext cx="1371600" cy="1371600"/>
          </a:xfrm>
          <a:prstGeom prst="smileyFace">
            <a:avLst>
              <a:gd name="adj" fmla="val 4653"/>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51" name="Group 150">
            <a:extLst>
              <a:ext uri="{FF2B5EF4-FFF2-40B4-BE49-F238E27FC236}">
                <a16:creationId xmlns:a16="http://schemas.microsoft.com/office/drawing/2014/main" id="{B8B58F38-0F0A-5540-A42A-5076E31890BE}"/>
              </a:ext>
            </a:extLst>
          </p:cNvPr>
          <p:cNvGrpSpPr/>
          <p:nvPr/>
        </p:nvGrpSpPr>
        <p:grpSpPr>
          <a:xfrm rot="1807770">
            <a:off x="8682378" y="2620466"/>
            <a:ext cx="2911345" cy="548628"/>
            <a:chOff x="1121649" y="2258714"/>
            <a:chExt cx="1747671" cy="548628"/>
          </a:xfrm>
        </p:grpSpPr>
        <p:grpSp>
          <p:nvGrpSpPr>
            <p:cNvPr id="188" name="Group 187">
              <a:extLst>
                <a:ext uri="{FF2B5EF4-FFF2-40B4-BE49-F238E27FC236}">
                  <a16:creationId xmlns:a16="http://schemas.microsoft.com/office/drawing/2014/main" id="{1FD1F34C-4566-A344-8D34-A1F81FB6BA7D}"/>
                </a:ext>
              </a:extLst>
            </p:cNvPr>
            <p:cNvGrpSpPr/>
            <p:nvPr/>
          </p:nvGrpSpPr>
          <p:grpSpPr>
            <a:xfrm>
              <a:off x="1121649" y="2258714"/>
              <a:ext cx="1747671" cy="548628"/>
              <a:chOff x="1121649" y="2258714"/>
              <a:chExt cx="1747671" cy="548628"/>
            </a:xfrm>
          </p:grpSpPr>
          <p:grpSp>
            <p:nvGrpSpPr>
              <p:cNvPr id="191" name="Group 190">
                <a:extLst>
                  <a:ext uri="{FF2B5EF4-FFF2-40B4-BE49-F238E27FC236}">
                    <a16:creationId xmlns:a16="http://schemas.microsoft.com/office/drawing/2014/main" id="{0BD0111E-FFB4-B646-A6D2-A7A7F4BD39C8}"/>
                  </a:ext>
                </a:extLst>
              </p:cNvPr>
              <p:cNvGrpSpPr/>
              <p:nvPr/>
            </p:nvGrpSpPr>
            <p:grpSpPr>
              <a:xfrm rot="21372069">
                <a:off x="1121649" y="2300795"/>
                <a:ext cx="1463080" cy="466530"/>
                <a:chOff x="3854302" y="495676"/>
                <a:chExt cx="3980750" cy="433150"/>
              </a:xfrm>
            </p:grpSpPr>
            <p:sp>
              <p:nvSpPr>
                <p:cNvPr id="193" name="Freeform 192">
                  <a:extLst>
                    <a:ext uri="{FF2B5EF4-FFF2-40B4-BE49-F238E27FC236}">
                      <a16:creationId xmlns:a16="http://schemas.microsoft.com/office/drawing/2014/main" id="{70E59B8F-605A-5A43-8502-D7A29A0AD685}"/>
                    </a:ext>
                  </a:extLst>
                </p:cNvPr>
                <p:cNvSpPr>
                  <a:spLocks/>
                </p:cNvSpPr>
                <p:nvPr/>
              </p:nvSpPr>
              <p:spPr bwMode="auto">
                <a:xfrm>
                  <a:off x="3854302" y="495676"/>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C00000"/>
                  </a:solidFill>
                  <a:round/>
                  <a:headEnd/>
                  <a:tailEnd/>
                </a:ln>
                <a:extLst>
                  <a:ext uri="{909E8E84-426E-40dd-AFC4-6F175D3DCCD1}">
                    <a14:hiddenFill xmlns=""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194" name="Freeform 193">
                  <a:extLst>
                    <a:ext uri="{FF2B5EF4-FFF2-40B4-BE49-F238E27FC236}">
                      <a16:creationId xmlns:a16="http://schemas.microsoft.com/office/drawing/2014/main" id="{BBDEFE16-0C37-6048-A737-822F3CA06629}"/>
                    </a:ext>
                  </a:extLst>
                </p:cNvPr>
                <p:cNvSpPr>
                  <a:spLocks/>
                </p:cNvSpPr>
                <p:nvPr/>
              </p:nvSpPr>
              <p:spPr bwMode="auto">
                <a:xfrm>
                  <a:off x="6513330" y="518089"/>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C00000"/>
                  </a:solidFill>
                  <a:round/>
                  <a:headEnd type="none"/>
                  <a:tailEnd type="triangle"/>
                </a:ln>
                <a:extLst>
                  <a:ext uri="{909E8E84-426E-40dd-AFC4-6F175D3DCCD1}">
                    <a14:hiddenFill xmlns=""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195" name="Freeform 194">
                  <a:extLst>
                    <a:ext uri="{FF2B5EF4-FFF2-40B4-BE49-F238E27FC236}">
                      <a16:creationId xmlns:a16="http://schemas.microsoft.com/office/drawing/2014/main" id="{C71697FF-1694-9F43-B951-12FBD03F647C}"/>
                    </a:ext>
                  </a:extLst>
                </p:cNvPr>
                <p:cNvSpPr>
                  <a:spLocks/>
                </p:cNvSpPr>
                <p:nvPr/>
              </p:nvSpPr>
              <p:spPr bwMode="auto">
                <a:xfrm>
                  <a:off x="5182663" y="510618"/>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C00000"/>
                  </a:solidFill>
                  <a:round/>
                  <a:headEnd/>
                  <a:tailEnd/>
                </a:ln>
                <a:extLst>
                  <a:ext uri="{909E8E84-426E-40dd-AFC4-6F175D3DCCD1}">
                    <a14:hiddenFill xmlns=""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grpSp>
          <p:sp>
            <p:nvSpPr>
              <p:cNvPr id="192" name="Sun 191">
                <a:extLst>
                  <a:ext uri="{FF2B5EF4-FFF2-40B4-BE49-F238E27FC236}">
                    <a16:creationId xmlns:a16="http://schemas.microsoft.com/office/drawing/2014/main" id="{1A48ACA7-45F4-874A-95FC-D4F3242643AD}"/>
                  </a:ext>
                </a:extLst>
              </p:cNvPr>
              <p:cNvSpPr>
                <a:spLocks noChangeAspect="1"/>
              </p:cNvSpPr>
              <p:nvPr/>
            </p:nvSpPr>
            <p:spPr>
              <a:xfrm>
                <a:off x="2346801" y="2258714"/>
                <a:ext cx="522519" cy="548628"/>
              </a:xfrm>
              <a:prstGeom prst="sun">
                <a:avLst/>
              </a:prstGeom>
              <a:solidFill>
                <a:schemeClr val="accent2"/>
              </a:solidFill>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89" name="Oval 188">
              <a:extLst>
                <a:ext uri="{FF2B5EF4-FFF2-40B4-BE49-F238E27FC236}">
                  <a16:creationId xmlns:a16="http://schemas.microsoft.com/office/drawing/2014/main" id="{6B45C25D-4160-C247-8163-483324497789}"/>
                </a:ext>
              </a:extLst>
            </p:cNvPr>
            <p:cNvSpPr/>
            <p:nvPr/>
          </p:nvSpPr>
          <p:spPr>
            <a:xfrm>
              <a:off x="2537071" y="2470599"/>
              <a:ext cx="45719" cy="52481"/>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000000"/>
                </a:solidFill>
              </a:endParaRPr>
            </a:p>
          </p:txBody>
        </p:sp>
        <p:sp>
          <p:nvSpPr>
            <p:cNvPr id="190" name="Oval 189">
              <a:extLst>
                <a:ext uri="{FF2B5EF4-FFF2-40B4-BE49-F238E27FC236}">
                  <a16:creationId xmlns:a16="http://schemas.microsoft.com/office/drawing/2014/main" id="{45185490-6360-EF4B-91D6-11CD41593F6D}"/>
                </a:ext>
              </a:extLst>
            </p:cNvPr>
            <p:cNvSpPr/>
            <p:nvPr/>
          </p:nvSpPr>
          <p:spPr>
            <a:xfrm>
              <a:off x="2638819" y="2474661"/>
              <a:ext cx="45719" cy="52481"/>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000000"/>
                </a:solidFill>
              </a:endParaRPr>
            </a:p>
          </p:txBody>
        </p:sp>
      </p:grpSp>
      <p:grpSp>
        <p:nvGrpSpPr>
          <p:cNvPr id="196" name="Group 195">
            <a:extLst>
              <a:ext uri="{FF2B5EF4-FFF2-40B4-BE49-F238E27FC236}">
                <a16:creationId xmlns:a16="http://schemas.microsoft.com/office/drawing/2014/main" id="{1CB6E6B3-0881-EC48-A99C-650A56667489}"/>
              </a:ext>
            </a:extLst>
          </p:cNvPr>
          <p:cNvGrpSpPr/>
          <p:nvPr/>
        </p:nvGrpSpPr>
        <p:grpSpPr>
          <a:xfrm rot="844627">
            <a:off x="6543101" y="2355434"/>
            <a:ext cx="2911345" cy="548628"/>
            <a:chOff x="1121649" y="2258714"/>
            <a:chExt cx="1747671" cy="548628"/>
          </a:xfrm>
        </p:grpSpPr>
        <p:grpSp>
          <p:nvGrpSpPr>
            <p:cNvPr id="197" name="Group 196">
              <a:extLst>
                <a:ext uri="{FF2B5EF4-FFF2-40B4-BE49-F238E27FC236}">
                  <a16:creationId xmlns:a16="http://schemas.microsoft.com/office/drawing/2014/main" id="{DF25EEFE-3AF3-D240-9FC6-2BE35D4FF09A}"/>
                </a:ext>
              </a:extLst>
            </p:cNvPr>
            <p:cNvGrpSpPr/>
            <p:nvPr/>
          </p:nvGrpSpPr>
          <p:grpSpPr>
            <a:xfrm>
              <a:off x="1121649" y="2258714"/>
              <a:ext cx="1747671" cy="548628"/>
              <a:chOff x="1121649" y="2258714"/>
              <a:chExt cx="1747671" cy="548628"/>
            </a:xfrm>
          </p:grpSpPr>
          <p:grpSp>
            <p:nvGrpSpPr>
              <p:cNvPr id="200" name="Group 199">
                <a:extLst>
                  <a:ext uri="{FF2B5EF4-FFF2-40B4-BE49-F238E27FC236}">
                    <a16:creationId xmlns:a16="http://schemas.microsoft.com/office/drawing/2014/main" id="{C8ECBD01-3DAD-8D4A-887F-F91C75DD3F7F}"/>
                  </a:ext>
                </a:extLst>
              </p:cNvPr>
              <p:cNvGrpSpPr/>
              <p:nvPr/>
            </p:nvGrpSpPr>
            <p:grpSpPr>
              <a:xfrm rot="21372069">
                <a:off x="1121649" y="2300795"/>
                <a:ext cx="1463080" cy="466530"/>
                <a:chOff x="3854302" y="495676"/>
                <a:chExt cx="3980750" cy="433150"/>
              </a:xfrm>
            </p:grpSpPr>
            <p:sp>
              <p:nvSpPr>
                <p:cNvPr id="202" name="Freeform 201">
                  <a:extLst>
                    <a:ext uri="{FF2B5EF4-FFF2-40B4-BE49-F238E27FC236}">
                      <a16:creationId xmlns:a16="http://schemas.microsoft.com/office/drawing/2014/main" id="{CC17273A-E4BB-E043-A9E5-B852B844BC3E}"/>
                    </a:ext>
                  </a:extLst>
                </p:cNvPr>
                <p:cNvSpPr>
                  <a:spLocks/>
                </p:cNvSpPr>
                <p:nvPr/>
              </p:nvSpPr>
              <p:spPr bwMode="auto">
                <a:xfrm>
                  <a:off x="3854302" y="495676"/>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C00000"/>
                  </a:solidFill>
                  <a:round/>
                  <a:headEnd/>
                  <a:tailEnd/>
                </a:ln>
                <a:extLst>
                  <a:ext uri="{909E8E84-426E-40dd-AFC4-6F175D3DCCD1}">
                    <a14:hiddenFill xmlns=""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203" name="Freeform 202">
                  <a:extLst>
                    <a:ext uri="{FF2B5EF4-FFF2-40B4-BE49-F238E27FC236}">
                      <a16:creationId xmlns:a16="http://schemas.microsoft.com/office/drawing/2014/main" id="{EB1BEE1D-E797-2446-A831-0B24BA2C08A9}"/>
                    </a:ext>
                  </a:extLst>
                </p:cNvPr>
                <p:cNvSpPr>
                  <a:spLocks/>
                </p:cNvSpPr>
                <p:nvPr/>
              </p:nvSpPr>
              <p:spPr bwMode="auto">
                <a:xfrm>
                  <a:off x="6513330" y="518089"/>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C00000"/>
                  </a:solidFill>
                  <a:round/>
                  <a:headEnd type="none"/>
                  <a:tailEnd type="triangle"/>
                </a:ln>
                <a:extLst>
                  <a:ext uri="{909E8E84-426E-40dd-AFC4-6F175D3DCCD1}">
                    <a14:hiddenFill xmlns=""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204" name="Freeform 203">
                  <a:extLst>
                    <a:ext uri="{FF2B5EF4-FFF2-40B4-BE49-F238E27FC236}">
                      <a16:creationId xmlns:a16="http://schemas.microsoft.com/office/drawing/2014/main" id="{E5A4276C-F27A-3D47-96B9-4BB6CBD2B19B}"/>
                    </a:ext>
                  </a:extLst>
                </p:cNvPr>
                <p:cNvSpPr>
                  <a:spLocks/>
                </p:cNvSpPr>
                <p:nvPr/>
              </p:nvSpPr>
              <p:spPr bwMode="auto">
                <a:xfrm>
                  <a:off x="5182663" y="510618"/>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C00000"/>
                  </a:solidFill>
                  <a:round/>
                  <a:headEnd/>
                  <a:tailEnd/>
                </a:ln>
                <a:extLst>
                  <a:ext uri="{909E8E84-426E-40dd-AFC4-6F175D3DCCD1}">
                    <a14:hiddenFill xmlns=""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grpSp>
          <p:sp>
            <p:nvSpPr>
              <p:cNvPr id="201" name="Sun 200">
                <a:extLst>
                  <a:ext uri="{FF2B5EF4-FFF2-40B4-BE49-F238E27FC236}">
                    <a16:creationId xmlns:a16="http://schemas.microsoft.com/office/drawing/2014/main" id="{B9B9C303-79F9-CE48-A7AF-3205A7D27056}"/>
                  </a:ext>
                </a:extLst>
              </p:cNvPr>
              <p:cNvSpPr>
                <a:spLocks noChangeAspect="1"/>
              </p:cNvSpPr>
              <p:nvPr/>
            </p:nvSpPr>
            <p:spPr>
              <a:xfrm>
                <a:off x="2346801" y="2258714"/>
                <a:ext cx="522519" cy="548628"/>
              </a:xfrm>
              <a:prstGeom prst="sun">
                <a:avLst/>
              </a:prstGeom>
              <a:solidFill>
                <a:schemeClr val="accent2"/>
              </a:solidFill>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98" name="Oval 197">
              <a:extLst>
                <a:ext uri="{FF2B5EF4-FFF2-40B4-BE49-F238E27FC236}">
                  <a16:creationId xmlns:a16="http://schemas.microsoft.com/office/drawing/2014/main" id="{0CC50298-E62F-BD48-985C-4024F411D51B}"/>
                </a:ext>
              </a:extLst>
            </p:cNvPr>
            <p:cNvSpPr/>
            <p:nvPr/>
          </p:nvSpPr>
          <p:spPr>
            <a:xfrm>
              <a:off x="2537071" y="2470599"/>
              <a:ext cx="45719" cy="52481"/>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000000"/>
                </a:solidFill>
              </a:endParaRPr>
            </a:p>
          </p:txBody>
        </p:sp>
        <p:sp>
          <p:nvSpPr>
            <p:cNvPr id="199" name="Oval 198">
              <a:extLst>
                <a:ext uri="{FF2B5EF4-FFF2-40B4-BE49-F238E27FC236}">
                  <a16:creationId xmlns:a16="http://schemas.microsoft.com/office/drawing/2014/main" id="{3FB8DB5B-18D3-8A49-954A-7421C0739AE1}"/>
                </a:ext>
              </a:extLst>
            </p:cNvPr>
            <p:cNvSpPr/>
            <p:nvPr/>
          </p:nvSpPr>
          <p:spPr>
            <a:xfrm>
              <a:off x="2638819" y="2474661"/>
              <a:ext cx="45719" cy="52481"/>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000000"/>
                </a:solidFill>
              </a:endParaRPr>
            </a:p>
          </p:txBody>
        </p:sp>
      </p:grpSp>
      <p:grpSp>
        <p:nvGrpSpPr>
          <p:cNvPr id="205" name="Group 204">
            <a:extLst>
              <a:ext uri="{FF2B5EF4-FFF2-40B4-BE49-F238E27FC236}">
                <a16:creationId xmlns:a16="http://schemas.microsoft.com/office/drawing/2014/main" id="{F51021EA-2456-7444-9968-D82E52B3FF5B}"/>
              </a:ext>
            </a:extLst>
          </p:cNvPr>
          <p:cNvGrpSpPr/>
          <p:nvPr/>
        </p:nvGrpSpPr>
        <p:grpSpPr>
          <a:xfrm rot="327227">
            <a:off x="-41639" y="1901019"/>
            <a:ext cx="2983334" cy="552465"/>
            <a:chOff x="793844" y="2300795"/>
            <a:chExt cx="1790885" cy="552465"/>
          </a:xfrm>
        </p:grpSpPr>
        <p:grpSp>
          <p:nvGrpSpPr>
            <p:cNvPr id="206" name="Group 205">
              <a:extLst>
                <a:ext uri="{FF2B5EF4-FFF2-40B4-BE49-F238E27FC236}">
                  <a16:creationId xmlns:a16="http://schemas.microsoft.com/office/drawing/2014/main" id="{32F56198-6BA2-B14A-8FFB-3301322EEBA5}"/>
                </a:ext>
              </a:extLst>
            </p:cNvPr>
            <p:cNvGrpSpPr/>
            <p:nvPr/>
          </p:nvGrpSpPr>
          <p:grpSpPr>
            <a:xfrm>
              <a:off x="793844" y="2300795"/>
              <a:ext cx="1790885" cy="552465"/>
              <a:chOff x="793844" y="2300795"/>
              <a:chExt cx="1790885" cy="552465"/>
            </a:xfrm>
          </p:grpSpPr>
          <p:grpSp>
            <p:nvGrpSpPr>
              <p:cNvPr id="209" name="Group 208">
                <a:extLst>
                  <a:ext uri="{FF2B5EF4-FFF2-40B4-BE49-F238E27FC236}">
                    <a16:creationId xmlns:a16="http://schemas.microsoft.com/office/drawing/2014/main" id="{A63C14C2-3A7F-D341-A04A-C9682C2F469E}"/>
                  </a:ext>
                </a:extLst>
              </p:cNvPr>
              <p:cNvGrpSpPr/>
              <p:nvPr/>
            </p:nvGrpSpPr>
            <p:grpSpPr>
              <a:xfrm rot="21372069">
                <a:off x="1121649" y="2300795"/>
                <a:ext cx="1463080" cy="466530"/>
                <a:chOff x="3854302" y="495676"/>
                <a:chExt cx="3980750" cy="433150"/>
              </a:xfrm>
            </p:grpSpPr>
            <p:sp>
              <p:nvSpPr>
                <p:cNvPr id="211" name="Freeform 210">
                  <a:extLst>
                    <a:ext uri="{FF2B5EF4-FFF2-40B4-BE49-F238E27FC236}">
                      <a16:creationId xmlns:a16="http://schemas.microsoft.com/office/drawing/2014/main" id="{C67A2044-D222-574E-BF51-FDBB92FBB226}"/>
                    </a:ext>
                  </a:extLst>
                </p:cNvPr>
                <p:cNvSpPr>
                  <a:spLocks/>
                </p:cNvSpPr>
                <p:nvPr/>
              </p:nvSpPr>
              <p:spPr bwMode="auto">
                <a:xfrm>
                  <a:off x="3854302" y="495676"/>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C00000"/>
                  </a:solidFill>
                  <a:round/>
                  <a:headEnd/>
                  <a:tailEnd/>
                </a:ln>
                <a:extLst>
                  <a:ext uri="{909E8E84-426E-40dd-AFC4-6F175D3DCCD1}">
                    <a14:hiddenFill xmlns=""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212" name="Freeform 211">
                  <a:extLst>
                    <a:ext uri="{FF2B5EF4-FFF2-40B4-BE49-F238E27FC236}">
                      <a16:creationId xmlns:a16="http://schemas.microsoft.com/office/drawing/2014/main" id="{7D73062C-A441-CC42-81B0-83B8350334FB}"/>
                    </a:ext>
                  </a:extLst>
                </p:cNvPr>
                <p:cNvSpPr>
                  <a:spLocks/>
                </p:cNvSpPr>
                <p:nvPr/>
              </p:nvSpPr>
              <p:spPr bwMode="auto">
                <a:xfrm>
                  <a:off x="6513330" y="518089"/>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C00000"/>
                  </a:solidFill>
                  <a:round/>
                  <a:headEnd type="none"/>
                  <a:tailEnd type="triangle"/>
                </a:ln>
                <a:extLst>
                  <a:ext uri="{909E8E84-426E-40dd-AFC4-6F175D3DCCD1}">
                    <a14:hiddenFill xmlns=""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213" name="Freeform 212">
                  <a:extLst>
                    <a:ext uri="{FF2B5EF4-FFF2-40B4-BE49-F238E27FC236}">
                      <a16:creationId xmlns:a16="http://schemas.microsoft.com/office/drawing/2014/main" id="{BA7E31C7-23E9-2C41-A9E1-344D964796E0}"/>
                    </a:ext>
                  </a:extLst>
                </p:cNvPr>
                <p:cNvSpPr>
                  <a:spLocks/>
                </p:cNvSpPr>
                <p:nvPr/>
              </p:nvSpPr>
              <p:spPr bwMode="auto">
                <a:xfrm>
                  <a:off x="5182663" y="510618"/>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C00000"/>
                  </a:solidFill>
                  <a:round/>
                  <a:headEnd/>
                  <a:tailEnd/>
                </a:ln>
                <a:extLst>
                  <a:ext uri="{909E8E84-426E-40dd-AFC4-6F175D3DCCD1}">
                    <a14:hiddenFill xmlns=""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grpSp>
          <p:sp>
            <p:nvSpPr>
              <p:cNvPr id="210" name="Sun 209">
                <a:extLst>
                  <a:ext uri="{FF2B5EF4-FFF2-40B4-BE49-F238E27FC236}">
                    <a16:creationId xmlns:a16="http://schemas.microsoft.com/office/drawing/2014/main" id="{24F28166-1E6A-ED42-BB15-0674423605DA}"/>
                  </a:ext>
                </a:extLst>
              </p:cNvPr>
              <p:cNvSpPr>
                <a:spLocks noChangeAspect="1"/>
              </p:cNvSpPr>
              <p:nvPr/>
            </p:nvSpPr>
            <p:spPr>
              <a:xfrm>
                <a:off x="793844" y="2304632"/>
                <a:ext cx="522519" cy="548628"/>
              </a:xfrm>
              <a:prstGeom prst="sun">
                <a:avLst/>
              </a:prstGeom>
              <a:solidFill>
                <a:schemeClr val="accent2"/>
              </a:solidFill>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208" name="Oval 207">
              <a:extLst>
                <a:ext uri="{FF2B5EF4-FFF2-40B4-BE49-F238E27FC236}">
                  <a16:creationId xmlns:a16="http://schemas.microsoft.com/office/drawing/2014/main" id="{1719F91C-9CB0-854C-BDCC-FCEB37E77C7C}"/>
                </a:ext>
              </a:extLst>
            </p:cNvPr>
            <p:cNvSpPr/>
            <p:nvPr/>
          </p:nvSpPr>
          <p:spPr>
            <a:xfrm>
              <a:off x="975815" y="2493109"/>
              <a:ext cx="45719" cy="52481"/>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000000"/>
                </a:solidFill>
              </a:endParaRPr>
            </a:p>
          </p:txBody>
        </p:sp>
        <p:sp>
          <p:nvSpPr>
            <p:cNvPr id="214" name="Oval 213">
              <a:extLst>
                <a:ext uri="{FF2B5EF4-FFF2-40B4-BE49-F238E27FC236}">
                  <a16:creationId xmlns:a16="http://schemas.microsoft.com/office/drawing/2014/main" id="{E066E165-2087-2349-B034-77AE831A4F93}"/>
                </a:ext>
              </a:extLst>
            </p:cNvPr>
            <p:cNvSpPr/>
            <p:nvPr/>
          </p:nvSpPr>
          <p:spPr>
            <a:xfrm>
              <a:off x="1069060" y="2516549"/>
              <a:ext cx="45719" cy="52481"/>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000000"/>
                </a:solidFill>
              </a:endParaRPr>
            </a:p>
          </p:txBody>
        </p:sp>
      </p:grpSp>
      <p:sp>
        <p:nvSpPr>
          <p:cNvPr id="215" name="Subtitle 2">
            <a:extLst>
              <a:ext uri="{FF2B5EF4-FFF2-40B4-BE49-F238E27FC236}">
                <a16:creationId xmlns:a16="http://schemas.microsoft.com/office/drawing/2014/main" id="{4ED33601-396C-3F4F-82FA-7C15C72363BE}"/>
              </a:ext>
            </a:extLst>
          </p:cNvPr>
          <p:cNvSpPr txBox="1">
            <a:spLocks/>
          </p:cNvSpPr>
          <p:nvPr/>
        </p:nvSpPr>
        <p:spPr>
          <a:xfrm>
            <a:off x="102371" y="5117955"/>
            <a:ext cx="12192000" cy="1752600"/>
          </a:xfrm>
          <a:prstGeom prst="rect">
            <a:avLst/>
          </a:prstGeom>
        </p:spPr>
        <p:txBody>
          <a:bodyPr/>
          <a:lstStyle>
            <a:lvl1pPr marL="0" indent="0" algn="l" defTabSz="457200" rtl="0" eaLnBrk="1" latinLnBrk="0" hangingPunct="1">
              <a:spcBef>
                <a:spcPct val="20000"/>
              </a:spcBef>
              <a:buFont typeface="Arial"/>
              <a:buNone/>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dirty="0">
                <a:solidFill>
                  <a:srgbClr val="000000"/>
                </a:solidFill>
              </a:rPr>
              <a:t>The electrons in a fluorescent material give up extra energy right away. The light given off is usually a longer wavelength than the exciting light.</a:t>
            </a:r>
          </a:p>
        </p:txBody>
      </p:sp>
      <p:grpSp>
        <p:nvGrpSpPr>
          <p:cNvPr id="3" name="Group 2">
            <a:extLst>
              <a:ext uri="{FF2B5EF4-FFF2-40B4-BE49-F238E27FC236}">
                <a16:creationId xmlns:a16="http://schemas.microsoft.com/office/drawing/2014/main" id="{0DFA4AB7-DBDF-0E49-93CB-EF32B90EE714}"/>
              </a:ext>
            </a:extLst>
          </p:cNvPr>
          <p:cNvGrpSpPr/>
          <p:nvPr/>
        </p:nvGrpSpPr>
        <p:grpSpPr>
          <a:xfrm>
            <a:off x="3354423" y="834172"/>
            <a:ext cx="6393284" cy="2034419"/>
            <a:chOff x="3354423" y="834170"/>
            <a:chExt cx="6393284" cy="2034419"/>
          </a:xfrm>
        </p:grpSpPr>
        <p:sp>
          <p:nvSpPr>
            <p:cNvPr id="216" name="Isosceles Triangle 58">
              <a:extLst>
                <a:ext uri="{FF2B5EF4-FFF2-40B4-BE49-F238E27FC236}">
                  <a16:creationId xmlns:a16="http://schemas.microsoft.com/office/drawing/2014/main" id="{D45A0E95-5286-2D48-9A26-CF7D7C171A66}"/>
                </a:ext>
              </a:extLst>
            </p:cNvPr>
            <p:cNvSpPr/>
            <p:nvPr/>
          </p:nvSpPr>
          <p:spPr>
            <a:xfrm rot="9956368" flipH="1">
              <a:off x="7394121" y="1592433"/>
              <a:ext cx="630350" cy="1276156"/>
            </a:xfrm>
            <a:prstGeom prst="triangle">
              <a:avLst/>
            </a:prstGeom>
            <a:solidFill>
              <a:srgbClr val="FFFFFF"/>
            </a:solidFill>
            <a:effectLst/>
            <a:scene3d>
              <a:camera prst="orthographicFront">
                <a:rot lat="0" lon="0" rev="1980000"/>
              </a:camera>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a:solidFill>
                    <a:srgbClr val="FF0000"/>
                  </a:solidFill>
                </a:ln>
              </a:endParaRPr>
            </a:p>
          </p:txBody>
        </p:sp>
        <p:sp>
          <p:nvSpPr>
            <p:cNvPr id="217" name="Isosceles Triangle 49">
              <a:extLst>
                <a:ext uri="{FF2B5EF4-FFF2-40B4-BE49-F238E27FC236}">
                  <a16:creationId xmlns:a16="http://schemas.microsoft.com/office/drawing/2014/main" id="{6A57A4CC-FE3F-C04B-BBF8-67D7D8FD94D4}"/>
                </a:ext>
              </a:extLst>
            </p:cNvPr>
            <p:cNvSpPr/>
            <p:nvPr/>
          </p:nvSpPr>
          <p:spPr>
            <a:xfrm rot="14799484">
              <a:off x="3463493" y="1719378"/>
              <a:ext cx="677113" cy="895253"/>
            </a:xfrm>
            <a:prstGeom prst="triangle">
              <a:avLst/>
            </a:prstGeom>
            <a:solidFill>
              <a:srgbClr val="FFFFFF"/>
            </a:solidFill>
            <a:effectLst/>
            <a:scene3d>
              <a:camera prst="orthographicFront">
                <a:rot lat="0" lon="0" rev="1980000"/>
              </a:camera>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a:solidFill>
                    <a:srgbClr val="FF0000"/>
                  </a:solidFill>
                </a:ln>
              </a:endParaRPr>
            </a:p>
          </p:txBody>
        </p:sp>
        <p:sp>
          <p:nvSpPr>
            <p:cNvPr id="218" name="Oval Callout 217">
              <a:extLst>
                <a:ext uri="{FF2B5EF4-FFF2-40B4-BE49-F238E27FC236}">
                  <a16:creationId xmlns:a16="http://schemas.microsoft.com/office/drawing/2014/main" id="{34FBA928-CB87-1B4A-B08B-000D1B95158B}"/>
                </a:ext>
              </a:extLst>
            </p:cNvPr>
            <p:cNvSpPr/>
            <p:nvPr/>
          </p:nvSpPr>
          <p:spPr>
            <a:xfrm>
              <a:off x="3540209" y="834170"/>
              <a:ext cx="6207498" cy="1381457"/>
            </a:xfrm>
            <a:prstGeom prst="wedgeEllipseCallout">
              <a:avLst>
                <a:gd name="adj1" fmla="val -4774"/>
                <a:gd name="adj2" fmla="val 84640"/>
              </a:avLst>
            </a:prstGeom>
            <a:solidFill>
              <a:schemeClr val="bg1"/>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dirty="0">
                  <a:ln>
                    <a:solidFill>
                      <a:srgbClr val="000090"/>
                    </a:solidFill>
                  </a:ln>
                  <a:solidFill>
                    <a:srgbClr val="000090"/>
                  </a:solidFill>
                </a:rPr>
                <a:t>AHHHHH!!</a:t>
              </a:r>
            </a:p>
            <a:p>
              <a:pPr algn="ctr"/>
              <a:r>
                <a:rPr lang="en-US" sz="2800" dirty="0">
                  <a:ln>
                    <a:solidFill>
                      <a:srgbClr val="000090"/>
                    </a:solidFill>
                  </a:ln>
                  <a:solidFill>
                    <a:srgbClr val="000090"/>
                  </a:solidFill>
                </a:rPr>
                <a:t>Nice to be back down here!</a:t>
              </a:r>
            </a:p>
          </p:txBody>
        </p:sp>
      </p:grpSp>
      <p:grpSp>
        <p:nvGrpSpPr>
          <p:cNvPr id="61" name="Group 60">
            <a:extLst>
              <a:ext uri="{FF2B5EF4-FFF2-40B4-BE49-F238E27FC236}">
                <a16:creationId xmlns:a16="http://schemas.microsoft.com/office/drawing/2014/main" id="{C34979D7-AC74-C04B-89FA-3861C4EEAC04}"/>
              </a:ext>
            </a:extLst>
          </p:cNvPr>
          <p:cNvGrpSpPr/>
          <p:nvPr/>
        </p:nvGrpSpPr>
        <p:grpSpPr>
          <a:xfrm>
            <a:off x="3353585" y="4661394"/>
            <a:ext cx="1747671" cy="548628"/>
            <a:chOff x="1121649" y="2258714"/>
            <a:chExt cx="1747671" cy="548628"/>
          </a:xfrm>
        </p:grpSpPr>
        <p:grpSp>
          <p:nvGrpSpPr>
            <p:cNvPr id="62" name="Group 61">
              <a:extLst>
                <a:ext uri="{FF2B5EF4-FFF2-40B4-BE49-F238E27FC236}">
                  <a16:creationId xmlns:a16="http://schemas.microsoft.com/office/drawing/2014/main" id="{D09F2A48-BC51-0842-9664-32BB28CC8735}"/>
                </a:ext>
              </a:extLst>
            </p:cNvPr>
            <p:cNvGrpSpPr/>
            <p:nvPr/>
          </p:nvGrpSpPr>
          <p:grpSpPr>
            <a:xfrm>
              <a:off x="1121649" y="2258714"/>
              <a:ext cx="1747671" cy="548628"/>
              <a:chOff x="1121649" y="2258714"/>
              <a:chExt cx="1747671" cy="548628"/>
            </a:xfrm>
          </p:grpSpPr>
          <p:grpSp>
            <p:nvGrpSpPr>
              <p:cNvPr id="65" name="Group 64">
                <a:extLst>
                  <a:ext uri="{FF2B5EF4-FFF2-40B4-BE49-F238E27FC236}">
                    <a16:creationId xmlns:a16="http://schemas.microsoft.com/office/drawing/2014/main" id="{E87E62E0-878D-8A4E-AC09-244B34715BF3}"/>
                  </a:ext>
                </a:extLst>
              </p:cNvPr>
              <p:cNvGrpSpPr/>
              <p:nvPr/>
            </p:nvGrpSpPr>
            <p:grpSpPr>
              <a:xfrm rot="21372069">
                <a:off x="1121649" y="2300795"/>
                <a:ext cx="1463080" cy="466530"/>
                <a:chOff x="3854302" y="495676"/>
                <a:chExt cx="3980750" cy="433150"/>
              </a:xfrm>
            </p:grpSpPr>
            <p:sp>
              <p:nvSpPr>
                <p:cNvPr id="67" name="Freeform 66">
                  <a:extLst>
                    <a:ext uri="{FF2B5EF4-FFF2-40B4-BE49-F238E27FC236}">
                      <a16:creationId xmlns:a16="http://schemas.microsoft.com/office/drawing/2014/main" id="{54C274E2-98C3-D245-A1F7-9B46EEA3F6EF}"/>
                    </a:ext>
                  </a:extLst>
                </p:cNvPr>
                <p:cNvSpPr>
                  <a:spLocks/>
                </p:cNvSpPr>
                <p:nvPr/>
              </p:nvSpPr>
              <p:spPr bwMode="auto">
                <a:xfrm>
                  <a:off x="3854302" y="495676"/>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68" name="Freeform 67">
                  <a:extLst>
                    <a:ext uri="{FF2B5EF4-FFF2-40B4-BE49-F238E27FC236}">
                      <a16:creationId xmlns:a16="http://schemas.microsoft.com/office/drawing/2014/main" id="{74AF18EF-74DD-E848-AA23-0B50AEF58D76}"/>
                    </a:ext>
                  </a:extLst>
                </p:cNvPr>
                <p:cNvSpPr>
                  <a:spLocks/>
                </p:cNvSpPr>
                <p:nvPr/>
              </p:nvSpPr>
              <p:spPr bwMode="auto">
                <a:xfrm>
                  <a:off x="6513330" y="518089"/>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type="none"/>
                  <a:tailEnd type="triangle"/>
                </a:ln>
                <a:extLst>
                  <a:ext uri="{909E8E84-426E-40dd-AFC4-6F175D3DCCD1}">
                    <a14:hiddenFill xmlns=""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69" name="Freeform 68">
                  <a:extLst>
                    <a:ext uri="{FF2B5EF4-FFF2-40B4-BE49-F238E27FC236}">
                      <a16:creationId xmlns:a16="http://schemas.microsoft.com/office/drawing/2014/main" id="{03700A15-0D77-D741-A141-0EC643A57182}"/>
                    </a:ext>
                  </a:extLst>
                </p:cNvPr>
                <p:cNvSpPr>
                  <a:spLocks/>
                </p:cNvSpPr>
                <p:nvPr/>
              </p:nvSpPr>
              <p:spPr bwMode="auto">
                <a:xfrm>
                  <a:off x="5182663" y="510618"/>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grpSp>
          <p:sp>
            <p:nvSpPr>
              <p:cNvPr id="66" name="Sun 65">
                <a:extLst>
                  <a:ext uri="{FF2B5EF4-FFF2-40B4-BE49-F238E27FC236}">
                    <a16:creationId xmlns:a16="http://schemas.microsoft.com/office/drawing/2014/main" id="{28D19213-AE4A-3446-8386-209F8AE9C87B}"/>
                  </a:ext>
                </a:extLst>
              </p:cNvPr>
              <p:cNvSpPr>
                <a:spLocks noChangeAspect="1"/>
              </p:cNvSpPr>
              <p:nvPr/>
            </p:nvSpPr>
            <p:spPr>
              <a:xfrm>
                <a:off x="2346801" y="2258714"/>
                <a:ext cx="522519" cy="548628"/>
              </a:xfrm>
              <a:prstGeom prst="sun">
                <a:avLst/>
              </a:prstGeom>
              <a:solidFill>
                <a:srgbClr val="9356C7"/>
              </a:solidFill>
              <a:ln>
                <a:solidFill>
                  <a:srgbClr val="9356C7"/>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63" name="Oval 62">
              <a:extLst>
                <a:ext uri="{FF2B5EF4-FFF2-40B4-BE49-F238E27FC236}">
                  <a16:creationId xmlns:a16="http://schemas.microsoft.com/office/drawing/2014/main" id="{DD175750-55D2-7C45-91FE-40E7CE1B4724}"/>
                </a:ext>
              </a:extLst>
            </p:cNvPr>
            <p:cNvSpPr/>
            <p:nvPr/>
          </p:nvSpPr>
          <p:spPr>
            <a:xfrm>
              <a:off x="2537071" y="2470599"/>
              <a:ext cx="45719" cy="52481"/>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000000"/>
                </a:solidFill>
              </a:endParaRPr>
            </a:p>
          </p:txBody>
        </p:sp>
        <p:sp>
          <p:nvSpPr>
            <p:cNvPr id="64" name="Oval 63">
              <a:extLst>
                <a:ext uri="{FF2B5EF4-FFF2-40B4-BE49-F238E27FC236}">
                  <a16:creationId xmlns:a16="http://schemas.microsoft.com/office/drawing/2014/main" id="{F256C574-CCE9-FA40-887C-55F140CDC395}"/>
                </a:ext>
              </a:extLst>
            </p:cNvPr>
            <p:cNvSpPr/>
            <p:nvPr/>
          </p:nvSpPr>
          <p:spPr>
            <a:xfrm>
              <a:off x="2638819" y="2474661"/>
              <a:ext cx="45719" cy="52481"/>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000000"/>
                </a:solidFill>
              </a:endParaRPr>
            </a:p>
          </p:txBody>
        </p:sp>
      </p:grpSp>
      <p:grpSp>
        <p:nvGrpSpPr>
          <p:cNvPr id="102" name="Group 101">
            <a:extLst>
              <a:ext uri="{FF2B5EF4-FFF2-40B4-BE49-F238E27FC236}">
                <a16:creationId xmlns:a16="http://schemas.microsoft.com/office/drawing/2014/main" id="{DCB3D79F-5C60-1F41-B31A-7D9A107E8A78}"/>
              </a:ext>
            </a:extLst>
          </p:cNvPr>
          <p:cNvGrpSpPr/>
          <p:nvPr/>
        </p:nvGrpSpPr>
        <p:grpSpPr>
          <a:xfrm>
            <a:off x="6046795" y="4675453"/>
            <a:ext cx="2911345" cy="548628"/>
            <a:chOff x="1121649" y="2258714"/>
            <a:chExt cx="1747671" cy="548628"/>
          </a:xfrm>
        </p:grpSpPr>
        <p:grpSp>
          <p:nvGrpSpPr>
            <p:cNvPr id="103" name="Group 102">
              <a:extLst>
                <a:ext uri="{FF2B5EF4-FFF2-40B4-BE49-F238E27FC236}">
                  <a16:creationId xmlns:a16="http://schemas.microsoft.com/office/drawing/2014/main" id="{90DFB580-F8D5-CF41-8134-9CB66A24F777}"/>
                </a:ext>
              </a:extLst>
            </p:cNvPr>
            <p:cNvGrpSpPr/>
            <p:nvPr/>
          </p:nvGrpSpPr>
          <p:grpSpPr>
            <a:xfrm>
              <a:off x="1121649" y="2258714"/>
              <a:ext cx="1747671" cy="548628"/>
              <a:chOff x="1121649" y="2258714"/>
              <a:chExt cx="1747671" cy="548628"/>
            </a:xfrm>
          </p:grpSpPr>
          <p:grpSp>
            <p:nvGrpSpPr>
              <p:cNvPr id="106" name="Group 105">
                <a:extLst>
                  <a:ext uri="{FF2B5EF4-FFF2-40B4-BE49-F238E27FC236}">
                    <a16:creationId xmlns:a16="http://schemas.microsoft.com/office/drawing/2014/main" id="{A276C8E1-504C-CD44-939B-5ECE6696C4C7}"/>
                  </a:ext>
                </a:extLst>
              </p:cNvPr>
              <p:cNvGrpSpPr/>
              <p:nvPr/>
            </p:nvGrpSpPr>
            <p:grpSpPr>
              <a:xfrm rot="21372069">
                <a:off x="1121649" y="2300795"/>
                <a:ext cx="1463080" cy="466530"/>
                <a:chOff x="3854302" y="495676"/>
                <a:chExt cx="3980750" cy="433150"/>
              </a:xfrm>
            </p:grpSpPr>
            <p:sp>
              <p:nvSpPr>
                <p:cNvPr id="108" name="Freeform 107">
                  <a:extLst>
                    <a:ext uri="{FF2B5EF4-FFF2-40B4-BE49-F238E27FC236}">
                      <a16:creationId xmlns:a16="http://schemas.microsoft.com/office/drawing/2014/main" id="{8C4773A1-C2DC-3845-B468-D599D3F8D69F}"/>
                    </a:ext>
                  </a:extLst>
                </p:cNvPr>
                <p:cNvSpPr>
                  <a:spLocks/>
                </p:cNvSpPr>
                <p:nvPr/>
              </p:nvSpPr>
              <p:spPr bwMode="auto">
                <a:xfrm>
                  <a:off x="3854302" y="495676"/>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C00000"/>
                  </a:solidFill>
                  <a:round/>
                  <a:headEnd/>
                  <a:tailEnd/>
                </a:ln>
                <a:extLst>
                  <a:ext uri="{909E8E84-426E-40dd-AFC4-6F175D3DCCD1}">
                    <a14:hiddenFill xmlns=""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109" name="Freeform 108">
                  <a:extLst>
                    <a:ext uri="{FF2B5EF4-FFF2-40B4-BE49-F238E27FC236}">
                      <a16:creationId xmlns:a16="http://schemas.microsoft.com/office/drawing/2014/main" id="{2FF24263-B0DE-B74C-BFD5-5AF30243564A}"/>
                    </a:ext>
                  </a:extLst>
                </p:cNvPr>
                <p:cNvSpPr>
                  <a:spLocks/>
                </p:cNvSpPr>
                <p:nvPr/>
              </p:nvSpPr>
              <p:spPr bwMode="auto">
                <a:xfrm>
                  <a:off x="6513330" y="518089"/>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C00000"/>
                  </a:solidFill>
                  <a:round/>
                  <a:headEnd type="none"/>
                  <a:tailEnd type="triangle"/>
                </a:ln>
                <a:extLst>
                  <a:ext uri="{909E8E84-426E-40dd-AFC4-6F175D3DCCD1}">
                    <a14:hiddenFill xmlns=""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110" name="Freeform 109">
                  <a:extLst>
                    <a:ext uri="{FF2B5EF4-FFF2-40B4-BE49-F238E27FC236}">
                      <a16:creationId xmlns:a16="http://schemas.microsoft.com/office/drawing/2014/main" id="{08B90ED3-55E7-414B-978A-B6C7DD5666C3}"/>
                    </a:ext>
                  </a:extLst>
                </p:cNvPr>
                <p:cNvSpPr>
                  <a:spLocks/>
                </p:cNvSpPr>
                <p:nvPr/>
              </p:nvSpPr>
              <p:spPr bwMode="auto">
                <a:xfrm>
                  <a:off x="5182663" y="510618"/>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C00000"/>
                  </a:solidFill>
                  <a:round/>
                  <a:headEnd/>
                  <a:tailEnd/>
                </a:ln>
                <a:extLst>
                  <a:ext uri="{909E8E84-426E-40dd-AFC4-6F175D3DCCD1}">
                    <a14:hiddenFill xmlns=""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grpSp>
          <p:sp>
            <p:nvSpPr>
              <p:cNvPr id="107" name="Sun 106">
                <a:extLst>
                  <a:ext uri="{FF2B5EF4-FFF2-40B4-BE49-F238E27FC236}">
                    <a16:creationId xmlns:a16="http://schemas.microsoft.com/office/drawing/2014/main" id="{BED36D1F-7188-DB4E-ACD4-47D1EF1CCC68}"/>
                  </a:ext>
                </a:extLst>
              </p:cNvPr>
              <p:cNvSpPr>
                <a:spLocks noChangeAspect="1"/>
              </p:cNvSpPr>
              <p:nvPr/>
            </p:nvSpPr>
            <p:spPr>
              <a:xfrm>
                <a:off x="2346801" y="2258714"/>
                <a:ext cx="522519" cy="548628"/>
              </a:xfrm>
              <a:prstGeom prst="sun">
                <a:avLst/>
              </a:prstGeom>
              <a:solidFill>
                <a:schemeClr val="accent2"/>
              </a:solidFill>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04" name="Oval 103">
              <a:extLst>
                <a:ext uri="{FF2B5EF4-FFF2-40B4-BE49-F238E27FC236}">
                  <a16:creationId xmlns:a16="http://schemas.microsoft.com/office/drawing/2014/main" id="{5DBD8C2E-1A21-0148-98CC-45FAC7F11357}"/>
                </a:ext>
              </a:extLst>
            </p:cNvPr>
            <p:cNvSpPr/>
            <p:nvPr/>
          </p:nvSpPr>
          <p:spPr>
            <a:xfrm>
              <a:off x="2537071" y="2470599"/>
              <a:ext cx="45719" cy="52481"/>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000000"/>
                </a:solidFill>
              </a:endParaRPr>
            </a:p>
          </p:txBody>
        </p:sp>
        <p:sp>
          <p:nvSpPr>
            <p:cNvPr id="105" name="Oval 104">
              <a:extLst>
                <a:ext uri="{FF2B5EF4-FFF2-40B4-BE49-F238E27FC236}">
                  <a16:creationId xmlns:a16="http://schemas.microsoft.com/office/drawing/2014/main" id="{06942430-A8A7-F64C-910F-71B81C11A05A}"/>
                </a:ext>
              </a:extLst>
            </p:cNvPr>
            <p:cNvSpPr/>
            <p:nvPr/>
          </p:nvSpPr>
          <p:spPr>
            <a:xfrm>
              <a:off x="2638819" y="2474661"/>
              <a:ext cx="45719" cy="52481"/>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000000"/>
                </a:solidFill>
              </a:endParaRPr>
            </a:p>
          </p:txBody>
        </p:sp>
      </p:grpSp>
    </p:spTree>
    <p:extLst>
      <p:ext uri="{BB962C8B-B14F-4D97-AF65-F5344CB8AC3E}">
        <p14:creationId xmlns:p14="http://schemas.microsoft.com/office/powerpoint/2010/main" val="6647509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5E-6 4.44444E-6 L -0.00143 0.31111 " pathEditMode="relative" rAng="0" ptsTypes="AA">
                                      <p:cBhvr>
                                        <p:cTn id="6" dur="2000" fill="hold"/>
                                        <p:tgtEl>
                                          <p:spTgt spid="29"/>
                                        </p:tgtEl>
                                        <p:attrNameLst>
                                          <p:attrName>ppt_x</p:attrName>
                                          <p:attrName>ppt_y</p:attrName>
                                        </p:attrNameLst>
                                      </p:cBhvr>
                                      <p:rCtr x="-78" y="15556"/>
                                    </p:animMotion>
                                  </p:childTnLst>
                                  <p:subTnLst>
                                    <p:set>
                                      <p:cBhvr override="childStyle">
                                        <p:cTn dur="1" fill="hold" display="0" masterRel="sameClick" afterEffect="1">
                                          <p:stCondLst>
                                            <p:cond evt="end" delay="0">
                                              <p:tn val="5"/>
                                            </p:cond>
                                          </p:stCondLst>
                                        </p:cTn>
                                        <p:tgtEl>
                                          <p:spTgt spid="29"/>
                                        </p:tgtEl>
                                        <p:attrNameLst>
                                          <p:attrName>style.visibility</p:attrName>
                                        </p:attrNameLst>
                                      </p:cBhvr>
                                      <p:to>
                                        <p:strVal val="hidden"/>
                                      </p:to>
                                    </p:set>
                                  </p:subTnLst>
                                </p:cTn>
                              </p:par>
                            </p:childTnLst>
                          </p:cTn>
                        </p:par>
                        <p:par>
                          <p:cTn id="7" fill="hold">
                            <p:stCondLst>
                              <p:cond delay="2000"/>
                            </p:stCondLst>
                            <p:childTnLst>
                              <p:par>
                                <p:cTn id="8" presetID="1" presetClass="entr" presetSubtype="0" fill="hold" nodeType="afterEffect">
                                  <p:stCondLst>
                                    <p:cond delay="0"/>
                                  </p:stCondLst>
                                  <p:childTnLst>
                                    <p:set>
                                      <p:cBhvr>
                                        <p:cTn id="9" dur="1" fill="hold">
                                          <p:stCondLst>
                                            <p:cond delay="0"/>
                                          </p:stCondLst>
                                        </p:cTn>
                                        <p:tgtEl>
                                          <p:spTgt spid="205"/>
                                        </p:tgtEl>
                                        <p:attrNameLst>
                                          <p:attrName>style.visibility</p:attrName>
                                        </p:attrNameLst>
                                      </p:cBhvr>
                                      <p:to>
                                        <p:strVal val="visible"/>
                                      </p:to>
                                    </p:set>
                                  </p:childTnLst>
                                </p:cTn>
                              </p:par>
                            </p:childTnLst>
                          </p:cTn>
                        </p:par>
                        <p:par>
                          <p:cTn id="10" fill="hold">
                            <p:stCondLst>
                              <p:cond delay="2000"/>
                            </p:stCondLst>
                            <p:childTnLst>
                              <p:par>
                                <p:cTn id="11" presetID="1" presetClass="entr" presetSubtype="0" fill="hold" nodeType="afterEffect">
                                  <p:stCondLst>
                                    <p:cond delay="0"/>
                                  </p:stCondLst>
                                  <p:childTnLst>
                                    <p:set>
                                      <p:cBhvr>
                                        <p:cTn id="12" dur="1" fill="hold">
                                          <p:stCondLst>
                                            <p:cond delay="0"/>
                                          </p:stCondLst>
                                        </p:cTn>
                                        <p:tgtEl>
                                          <p:spTgt spid="196"/>
                                        </p:tgtEl>
                                        <p:attrNameLst>
                                          <p:attrName>style.visibility</p:attrName>
                                        </p:attrNameLst>
                                      </p:cBhvr>
                                      <p:to>
                                        <p:strVal val="visible"/>
                                      </p:to>
                                    </p:set>
                                  </p:childTnLst>
                                </p:cTn>
                              </p:par>
                            </p:childTnLst>
                          </p:cTn>
                        </p:par>
                        <p:par>
                          <p:cTn id="13" fill="hold">
                            <p:stCondLst>
                              <p:cond delay="2000"/>
                            </p:stCondLst>
                            <p:childTnLst>
                              <p:par>
                                <p:cTn id="14" presetID="1" presetClass="entr" presetSubtype="0" fill="hold" nodeType="afterEffect">
                                  <p:stCondLst>
                                    <p:cond delay="0"/>
                                  </p:stCondLst>
                                  <p:childTnLst>
                                    <p:set>
                                      <p:cBhvr>
                                        <p:cTn id="15" dur="1" fill="hold">
                                          <p:stCondLst>
                                            <p:cond delay="0"/>
                                          </p:stCondLst>
                                        </p:cTn>
                                        <p:tgtEl>
                                          <p:spTgt spid="151"/>
                                        </p:tgtEl>
                                        <p:attrNameLst>
                                          <p:attrName>style.visibility</p:attrName>
                                        </p:attrNameLst>
                                      </p:cBhvr>
                                      <p:to>
                                        <p:strVal val="visible"/>
                                      </p:to>
                                    </p:set>
                                  </p:childTnLst>
                                </p:cTn>
                              </p:par>
                              <p:par>
                                <p:cTn id="16" presetID="42" presetClass="path" presetSubtype="0" fill="hold" nodeType="withEffect">
                                  <p:stCondLst>
                                    <p:cond delay="0"/>
                                  </p:stCondLst>
                                  <p:childTnLst>
                                    <p:animMotion origin="layout" path="M -2.08333E-7 -1.11111E-6 L -0.21159 -0.06018 " pathEditMode="relative" rAng="0" ptsTypes="AA">
                                      <p:cBhvr>
                                        <p:cTn id="17" dur="1000" fill="hold"/>
                                        <p:tgtEl>
                                          <p:spTgt spid="205"/>
                                        </p:tgtEl>
                                        <p:attrNameLst>
                                          <p:attrName>ppt_x</p:attrName>
                                          <p:attrName>ppt_y</p:attrName>
                                        </p:attrNameLst>
                                      </p:cBhvr>
                                      <p:rCtr x="-10586" y="-3009"/>
                                    </p:animMotion>
                                  </p:childTnLst>
                                  <p:subTnLst>
                                    <p:set>
                                      <p:cBhvr override="childStyle">
                                        <p:cTn dur="1" fill="hold" display="0" masterRel="sameClick" afterEffect="1">
                                          <p:stCondLst>
                                            <p:cond evt="end" delay="0">
                                              <p:tn val="16"/>
                                            </p:cond>
                                          </p:stCondLst>
                                        </p:cTn>
                                        <p:tgtEl>
                                          <p:spTgt spid="205"/>
                                        </p:tgtEl>
                                        <p:attrNameLst>
                                          <p:attrName>style.visibility</p:attrName>
                                        </p:attrNameLst>
                                      </p:cBhvr>
                                      <p:to>
                                        <p:strVal val="hidden"/>
                                      </p:to>
                                    </p:set>
                                  </p:subTnLst>
                                </p:cTn>
                              </p:par>
                              <p:par>
                                <p:cTn id="18" presetID="42" presetClass="path" presetSubtype="0" fill="hold" nodeType="withEffect">
                                  <p:stCondLst>
                                    <p:cond delay="0"/>
                                  </p:stCondLst>
                                  <p:childTnLst>
                                    <p:animMotion origin="layout" path="M 2.08333E-7 -3.33333E-6 L 0.19727 0.12223 " pathEditMode="relative" rAng="0" ptsTypes="AA">
                                      <p:cBhvr>
                                        <p:cTn id="19" dur="1000" fill="hold"/>
                                        <p:tgtEl>
                                          <p:spTgt spid="196"/>
                                        </p:tgtEl>
                                        <p:attrNameLst>
                                          <p:attrName>ppt_x</p:attrName>
                                          <p:attrName>ppt_y</p:attrName>
                                        </p:attrNameLst>
                                      </p:cBhvr>
                                      <p:rCtr x="9857" y="6111"/>
                                    </p:animMotion>
                                  </p:childTnLst>
                                  <p:subTnLst>
                                    <p:set>
                                      <p:cBhvr override="childStyle">
                                        <p:cTn dur="1" fill="hold" display="0" masterRel="sameClick" afterEffect="1">
                                          <p:stCondLst>
                                            <p:cond evt="end" delay="0">
                                              <p:tn val="18"/>
                                            </p:cond>
                                          </p:stCondLst>
                                        </p:cTn>
                                        <p:tgtEl>
                                          <p:spTgt spid="196"/>
                                        </p:tgtEl>
                                        <p:attrNameLst>
                                          <p:attrName>style.visibility</p:attrName>
                                        </p:attrNameLst>
                                      </p:cBhvr>
                                      <p:to>
                                        <p:strVal val="hidden"/>
                                      </p:to>
                                    </p:set>
                                  </p:subTnLst>
                                </p:cTn>
                              </p:par>
                              <p:par>
                                <p:cTn id="20" presetID="42" presetClass="path" presetSubtype="0" fill="hold" nodeType="withEffect">
                                  <p:stCondLst>
                                    <p:cond delay="0"/>
                                  </p:stCondLst>
                                  <p:childTnLst>
                                    <p:animMotion origin="layout" path="M -4.16667E-7 -7.40741E-7 L 0.16849 0.1412 " pathEditMode="relative" rAng="0" ptsTypes="AA">
                                      <p:cBhvr>
                                        <p:cTn id="21" dur="1000" fill="hold"/>
                                        <p:tgtEl>
                                          <p:spTgt spid="151"/>
                                        </p:tgtEl>
                                        <p:attrNameLst>
                                          <p:attrName>ppt_x</p:attrName>
                                          <p:attrName>ppt_y</p:attrName>
                                        </p:attrNameLst>
                                      </p:cBhvr>
                                      <p:rCtr x="8424" y="7060"/>
                                    </p:animMotion>
                                  </p:childTnLst>
                                  <p:subTnLst>
                                    <p:set>
                                      <p:cBhvr override="childStyle">
                                        <p:cTn dur="1" fill="hold" display="0" masterRel="sameClick" afterEffect="1">
                                          <p:stCondLst>
                                            <p:cond evt="end" delay="0">
                                              <p:tn val="20"/>
                                            </p:cond>
                                          </p:stCondLst>
                                        </p:cTn>
                                        <p:tgtEl>
                                          <p:spTgt spid="151"/>
                                        </p:tgtEl>
                                        <p:attrNameLst>
                                          <p:attrName>style.visibility</p:attrName>
                                        </p:attrNameLst>
                                      </p:cBhvr>
                                      <p:to>
                                        <p:strVal val="hidden"/>
                                      </p:to>
                                    </p:set>
                                  </p:subTnLst>
                                </p:cTn>
                              </p:par>
                            </p:childTnLst>
                          </p:cTn>
                        </p:par>
                        <p:par>
                          <p:cTn id="22" fill="hold">
                            <p:stCondLst>
                              <p:cond delay="3000"/>
                            </p:stCondLst>
                            <p:childTnLst>
                              <p:par>
                                <p:cTn id="23" presetID="1" presetClass="entr" presetSubtype="0" fill="hold" nodeType="afterEffect">
                                  <p:stCondLst>
                                    <p:cond delay="0"/>
                                  </p:stCondLst>
                                  <p:childTnLst>
                                    <p:set>
                                      <p:cBhvr>
                                        <p:cTn id="24" dur="1" fill="hold">
                                          <p:stCondLst>
                                            <p:cond delay="0"/>
                                          </p:stCondLst>
                                        </p:cTn>
                                        <p:tgtEl>
                                          <p:spTgt spid="3"/>
                                        </p:tgtEl>
                                        <p:attrNameLst>
                                          <p:attrName>style.visibility</p:attrName>
                                        </p:attrNameLst>
                                      </p:cBhvr>
                                      <p:to>
                                        <p:strVal val="visible"/>
                                      </p:to>
                                    </p:set>
                                  </p:childTnLst>
                                </p:cTn>
                              </p:par>
                            </p:childTnLst>
                          </p:cTn>
                        </p:par>
                        <p:par>
                          <p:cTn id="25" fill="hold">
                            <p:stCondLst>
                              <p:cond delay="3000"/>
                            </p:stCondLst>
                            <p:childTnLst>
                              <p:par>
                                <p:cTn id="26" presetID="1" presetClass="entr" presetSubtype="0" fill="hold" nodeType="afterEffect">
                                  <p:stCondLst>
                                    <p:cond delay="0"/>
                                  </p:stCondLst>
                                  <p:childTnLst>
                                    <p:set>
                                      <p:cBhvr>
                                        <p:cTn id="27" dur="1" fill="hold">
                                          <p:stCondLst>
                                            <p:cond delay="0"/>
                                          </p:stCondLst>
                                        </p:cTn>
                                        <p:tgtEl>
                                          <p:spTgt spid="102"/>
                                        </p:tgtEl>
                                        <p:attrNameLst>
                                          <p:attrName>style.visibility</p:attrName>
                                        </p:attrNameLst>
                                      </p:cBhvr>
                                      <p:to>
                                        <p:strVal val="visible"/>
                                      </p:to>
                                    </p:set>
                                  </p:childTnLst>
                                </p:cTn>
                              </p:par>
                              <p:par>
                                <p:cTn id="28" presetID="1" presetClass="entr" presetSubtype="0" fill="hold" nodeType="withEffect">
                                  <p:stCondLst>
                                    <p:cond delay="0"/>
                                  </p:stCondLst>
                                  <p:childTnLst>
                                    <p:set>
                                      <p:cBhvr>
                                        <p:cTn id="29" dur="1" fill="hold">
                                          <p:stCondLst>
                                            <p:cond delay="0"/>
                                          </p:stCondLst>
                                        </p:cTn>
                                        <p:tgtEl>
                                          <p:spTgt spid="61"/>
                                        </p:tgtEl>
                                        <p:attrNameLst>
                                          <p:attrName>style.visibility</p:attrName>
                                        </p:attrNameLst>
                                      </p:cBhvr>
                                      <p:to>
                                        <p:strVal val="visible"/>
                                      </p:to>
                                    </p:set>
                                  </p:childTnLst>
                                </p:cTn>
                              </p:par>
                              <p:par>
                                <p:cTn id="30" presetID="1" presetClass="entr" presetSubtype="0" fill="hold" nodeType="withEffect">
                                  <p:stCondLst>
                                    <p:cond delay="0"/>
                                  </p:stCondLst>
                                  <p:childTnLst>
                                    <p:set>
                                      <p:cBhvr>
                                        <p:cTn id="31" dur="1" fill="hold">
                                          <p:stCondLst>
                                            <p:cond delay="0"/>
                                          </p:stCondLst>
                                        </p:cTn>
                                        <p:tgtEl>
                                          <p:spTgt spid="10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175C011-9AFA-4749-817D-5E8C4F640FC8}"/>
              </a:ext>
            </a:extLst>
          </p:cNvPr>
          <p:cNvSpPr txBox="1"/>
          <p:nvPr/>
        </p:nvSpPr>
        <p:spPr>
          <a:xfrm>
            <a:off x="3646715" y="1175657"/>
            <a:ext cx="184666" cy="369332"/>
          </a:xfrm>
          <a:prstGeom prst="rect">
            <a:avLst/>
          </a:prstGeom>
          <a:noFill/>
        </p:spPr>
        <p:txBody>
          <a:bodyPr wrap="none" rtlCol="0">
            <a:spAutoFit/>
          </a:bodyPr>
          <a:lstStyle/>
          <a:p>
            <a:endParaRPr lang="en-US"/>
          </a:p>
        </p:txBody>
      </p:sp>
      <p:sp>
        <p:nvSpPr>
          <p:cNvPr id="4" name="TextBox 3">
            <a:extLst>
              <a:ext uri="{FF2B5EF4-FFF2-40B4-BE49-F238E27FC236}">
                <a16:creationId xmlns:a16="http://schemas.microsoft.com/office/drawing/2014/main" id="{34D51606-765A-4B48-9014-7CA688E3B9A0}"/>
              </a:ext>
            </a:extLst>
          </p:cNvPr>
          <p:cNvSpPr txBox="1"/>
          <p:nvPr/>
        </p:nvSpPr>
        <p:spPr>
          <a:xfrm>
            <a:off x="3831381" y="0"/>
            <a:ext cx="9422968" cy="769441"/>
          </a:xfrm>
          <a:prstGeom prst="rect">
            <a:avLst/>
          </a:prstGeom>
          <a:noFill/>
        </p:spPr>
        <p:txBody>
          <a:bodyPr wrap="square" rtlCol="0">
            <a:spAutoFit/>
          </a:bodyPr>
          <a:lstStyle/>
          <a:p>
            <a:r>
              <a:rPr lang="en-US" sz="4400" b="1">
                <a:solidFill>
                  <a:srgbClr val="364A9B"/>
                </a:solidFill>
              </a:rPr>
              <a:t>PHOSPHORESCENCE</a:t>
            </a:r>
          </a:p>
        </p:txBody>
      </p:sp>
      <p:pic>
        <p:nvPicPr>
          <p:cNvPr id="5" name="Picture 4">
            <a:extLst>
              <a:ext uri="{FF2B5EF4-FFF2-40B4-BE49-F238E27FC236}">
                <a16:creationId xmlns:a16="http://schemas.microsoft.com/office/drawing/2014/main" id="{61C30B75-D53C-8145-A9D1-71C4AEF987AC}"/>
              </a:ext>
            </a:extLst>
          </p:cNvPr>
          <p:cNvPicPr>
            <a:picLocks noChangeAspect="1"/>
          </p:cNvPicPr>
          <p:nvPr/>
        </p:nvPicPr>
        <p:blipFill>
          <a:blip r:embed="rId3"/>
          <a:stretch>
            <a:fillRect/>
          </a:stretch>
        </p:blipFill>
        <p:spPr>
          <a:xfrm>
            <a:off x="4306430" y="1360323"/>
            <a:ext cx="3579139" cy="5302428"/>
          </a:xfrm>
          <a:prstGeom prst="rect">
            <a:avLst/>
          </a:prstGeom>
        </p:spPr>
      </p:pic>
      <p:sp>
        <p:nvSpPr>
          <p:cNvPr id="3" name="TextBox 2">
            <a:extLst>
              <a:ext uri="{FF2B5EF4-FFF2-40B4-BE49-F238E27FC236}">
                <a16:creationId xmlns:a16="http://schemas.microsoft.com/office/drawing/2014/main" id="{BD42C0B1-D777-F24A-95F3-BB9CACDD69FA}"/>
              </a:ext>
            </a:extLst>
          </p:cNvPr>
          <p:cNvSpPr txBox="1"/>
          <p:nvPr/>
        </p:nvSpPr>
        <p:spPr>
          <a:xfrm>
            <a:off x="8198604" y="5222929"/>
            <a:ext cx="3496791" cy="954107"/>
          </a:xfrm>
          <a:prstGeom prst="rect">
            <a:avLst/>
          </a:prstGeom>
          <a:noFill/>
        </p:spPr>
        <p:txBody>
          <a:bodyPr wrap="none" rtlCol="0">
            <a:spAutoFit/>
          </a:bodyPr>
          <a:lstStyle/>
          <a:p>
            <a:r>
              <a:rPr lang="en-US" sz="2800"/>
              <a:t>The scientific name for</a:t>
            </a:r>
            <a:br>
              <a:rPr lang="en-US" sz="2800"/>
            </a:br>
            <a:r>
              <a:rPr lang="en-US" sz="2800"/>
              <a:t>“glow in the dark”</a:t>
            </a:r>
          </a:p>
        </p:txBody>
      </p:sp>
    </p:spTree>
    <p:extLst>
      <p:ext uri="{BB962C8B-B14F-4D97-AF65-F5344CB8AC3E}">
        <p14:creationId xmlns:p14="http://schemas.microsoft.com/office/powerpoint/2010/main" val="650681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6A05258-7E2D-254B-A97D-24B203F42499}"/>
              </a:ext>
            </a:extLst>
          </p:cNvPr>
          <p:cNvSpPr txBox="1"/>
          <p:nvPr/>
        </p:nvSpPr>
        <p:spPr>
          <a:xfrm>
            <a:off x="1015799" y="1758940"/>
            <a:ext cx="10113818" cy="4154984"/>
          </a:xfrm>
          <a:prstGeom prst="rect">
            <a:avLst/>
          </a:prstGeom>
          <a:noFill/>
        </p:spPr>
        <p:txBody>
          <a:bodyPr wrap="square" rtlCol="0">
            <a:spAutoFit/>
          </a:bodyPr>
          <a:lstStyle/>
          <a:p>
            <a:pPr marL="285750" indent="-285750">
              <a:buFont typeface="Arial" panose="020B0604020202020204" pitchFamily="34" charset="0"/>
              <a:buChar char="•"/>
            </a:pPr>
            <a:r>
              <a:rPr lang="en-US" sz="2400"/>
              <a:t>Turn off the lights. If the room is still dark, you can put the materials in a deep carton to exclude more light.</a:t>
            </a:r>
          </a:p>
          <a:p>
            <a:pPr marL="285750" indent="-285750">
              <a:buFont typeface="Arial" panose="020B0604020202020204" pitchFamily="34" charset="0"/>
              <a:buChar char="•"/>
            </a:pPr>
            <a:endParaRPr lang="en-US" sz="2400"/>
          </a:p>
          <a:p>
            <a:pPr marL="285750" indent="-285750">
              <a:buFont typeface="Arial" panose="020B0604020202020204" pitchFamily="34" charset="0"/>
              <a:buChar char="•"/>
            </a:pPr>
            <a:r>
              <a:rPr lang="en-US" sz="2400"/>
              <a:t>Your teacher will give you something that “glows in the dark” and a few different color lights. Predict what will happen when you shine the different lights on the material.</a:t>
            </a:r>
          </a:p>
          <a:p>
            <a:pPr marL="285750" indent="-285750">
              <a:buFont typeface="Arial" panose="020B0604020202020204" pitchFamily="34" charset="0"/>
              <a:buChar char="•"/>
            </a:pPr>
            <a:endParaRPr lang="en-US" sz="2400"/>
          </a:p>
          <a:p>
            <a:pPr marL="285750" indent="-285750">
              <a:buFont typeface="Arial" panose="020B0604020202020204" pitchFamily="34" charset="0"/>
              <a:buChar char="•"/>
            </a:pPr>
            <a:r>
              <a:rPr lang="en-US" sz="2400"/>
              <a:t>Do the experiment and record your observations. Do all the lights make the material keep glowing? If a light didn’t work, why do you think that is?</a:t>
            </a:r>
          </a:p>
          <a:p>
            <a:pPr marL="285750" indent="-285750">
              <a:buFont typeface="Arial" panose="020B0604020202020204" pitchFamily="34" charset="0"/>
              <a:buChar char="•"/>
            </a:pPr>
            <a:endParaRPr lang="en-US" sz="2400"/>
          </a:p>
          <a:p>
            <a:pPr marL="285750" indent="-285750">
              <a:buFont typeface="Arial" panose="020B0604020202020204" pitchFamily="34" charset="0"/>
              <a:buChar char="•"/>
            </a:pPr>
            <a:r>
              <a:rPr lang="en-US" sz="2400"/>
              <a:t>How is phosphorescence different from fluorescence?</a:t>
            </a:r>
          </a:p>
        </p:txBody>
      </p:sp>
      <p:sp>
        <p:nvSpPr>
          <p:cNvPr id="3" name="TextBox 2">
            <a:extLst>
              <a:ext uri="{FF2B5EF4-FFF2-40B4-BE49-F238E27FC236}">
                <a16:creationId xmlns:a16="http://schemas.microsoft.com/office/drawing/2014/main" id="{0A1762B4-058F-A149-A82A-DBE2D60E24CF}"/>
              </a:ext>
            </a:extLst>
          </p:cNvPr>
          <p:cNvSpPr txBox="1"/>
          <p:nvPr/>
        </p:nvSpPr>
        <p:spPr>
          <a:xfrm>
            <a:off x="3831381" y="0"/>
            <a:ext cx="9422968" cy="769441"/>
          </a:xfrm>
          <a:prstGeom prst="rect">
            <a:avLst/>
          </a:prstGeom>
          <a:noFill/>
        </p:spPr>
        <p:txBody>
          <a:bodyPr wrap="square" rtlCol="0">
            <a:spAutoFit/>
          </a:bodyPr>
          <a:lstStyle/>
          <a:p>
            <a:r>
              <a:rPr lang="en-US" sz="4400" b="1">
                <a:solidFill>
                  <a:srgbClr val="364A9B"/>
                </a:solidFill>
              </a:rPr>
              <a:t>PHOSPHORESCENCE</a:t>
            </a:r>
          </a:p>
        </p:txBody>
      </p:sp>
    </p:spTree>
    <p:extLst>
      <p:ext uri="{BB962C8B-B14F-4D97-AF65-F5344CB8AC3E}">
        <p14:creationId xmlns:p14="http://schemas.microsoft.com/office/powerpoint/2010/main" val="1135313698"/>
      </p:ext>
    </p:extLst>
  </p:cSld>
  <p:clrMapOvr>
    <a:masterClrMapping/>
  </p:clrMapOvr>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3562</TotalTime>
  <Words>635</Words>
  <Application>Microsoft Macintosh PowerPoint</Application>
  <PresentationFormat>Widescreen</PresentationFormat>
  <Paragraphs>53</Paragraphs>
  <Slides>11</Slides>
  <Notes>10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11</vt:i4>
      </vt:variant>
    </vt:vector>
  </HeadingPairs>
  <TitlesOfParts>
    <vt:vector size="14" baseType="lpstr">
      <vt:lpstr>Arial</vt:lpstr>
      <vt:lpstr>Calibri</vt:lpstr>
      <vt:lpstr>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Judy Donnelly</dc:creator>
  <cp:lastModifiedBy>Judy Donnelly</cp:lastModifiedBy>
  <cp:revision>232</cp:revision>
  <cp:lastPrinted>2015-08-16T00:06:21Z</cp:lastPrinted>
  <dcterms:created xsi:type="dcterms:W3CDTF">2012-03-31T00:07:46Z</dcterms:created>
  <dcterms:modified xsi:type="dcterms:W3CDTF">2021-03-24T00:39:37Z</dcterms:modified>
</cp:coreProperties>
</file>