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embeddings/oleObject1.bin" ContentType="application/vnd.openxmlformats-officedocument.oleObject"/>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260" r:id="rId2"/>
    <p:sldId id="308" r:id="rId3"/>
    <p:sldId id="306" r:id="rId4"/>
    <p:sldId id="326" r:id="rId5"/>
    <p:sldId id="328" r:id="rId6"/>
    <p:sldId id="327" r:id="rId7"/>
    <p:sldId id="329" r:id="rId8"/>
    <p:sldId id="331" r:id="rId9"/>
    <p:sldId id="332" r:id="rId10"/>
    <p:sldId id="335" r:id="rId11"/>
    <p:sldId id="336" r:id="rId12"/>
    <p:sldId id="338" r:id="rId13"/>
    <p:sldId id="330" r:id="rId14"/>
    <p:sldId id="334" r:id="rId15"/>
    <p:sldId id="333" r:id="rId16"/>
    <p:sldId id="339" r:id="rId17"/>
    <p:sldId id="340" r:id="rId18"/>
    <p:sldId id="345" r:id="rId19"/>
    <p:sldId id="341" r:id="rId20"/>
    <p:sldId id="342" r:id="rId21"/>
    <p:sldId id="343"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a:srgbClr val="CA6B68"/>
    <a:srgbClr val="99403E"/>
    <a:srgbClr val="E7EB8F"/>
    <a:srgbClr val="53371C"/>
    <a:srgbClr val="996633"/>
    <a:srgbClr val="FFFFFF"/>
    <a:srgbClr val="DEDED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14" autoAdjust="0"/>
    <p:restoredTop sz="99822" autoAdjust="0"/>
  </p:normalViewPr>
  <p:slideViewPr>
    <p:cSldViewPr snapToGrid="0" snapToObjects="1">
      <p:cViewPr varScale="1">
        <p:scale>
          <a:sx n="100" d="100"/>
          <a:sy n="100" d="100"/>
        </p:scale>
        <p:origin x="-84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30" Type="http://schemas.microsoft.com/office/2016/11/relationships/changesInfo" Target="changesInfos/changesInfo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illermo Sánchez" userId="a4475a8f5a49e305" providerId="LiveId" clId="{48A28AA2-5821-49B7-877A-CB38DCA0392A}"/>
    <pc:docChg chg="undo redo custSel modSld">
      <pc:chgData name="Guillermo Sánchez" userId="a4475a8f5a49e305" providerId="LiveId" clId="{48A28AA2-5821-49B7-877A-CB38DCA0392A}" dt="2018-05-08T23:38:35.425" v="4821" actId="108"/>
      <pc:docMkLst>
        <pc:docMk/>
      </pc:docMkLst>
      <pc:sldChg chg="modSp">
        <pc:chgData name="Guillermo Sánchez" userId="a4475a8f5a49e305" providerId="LiveId" clId="{48A28AA2-5821-49B7-877A-CB38DCA0392A}" dt="2018-05-03T22:50:39.358" v="4710" actId="790"/>
        <pc:sldMkLst>
          <pc:docMk/>
          <pc:sldMk cId="0" sldId="260"/>
        </pc:sldMkLst>
        <pc:spChg chg="mod">
          <ac:chgData name="Guillermo Sánchez" userId="a4475a8f5a49e305" providerId="LiveId" clId="{48A28AA2-5821-49B7-877A-CB38DCA0392A}" dt="2018-05-03T19:11:14.026" v="7" actId="14100"/>
          <ac:spMkLst>
            <pc:docMk/>
            <pc:sldMk cId="0" sldId="260"/>
            <ac:spMk id="3" creationId="{00000000-0000-0000-0000-000000000000}"/>
          </ac:spMkLst>
        </pc:spChg>
        <pc:spChg chg="mod">
          <ac:chgData name="Guillermo Sánchez" userId="a4475a8f5a49e305" providerId="LiveId" clId="{48A28AA2-5821-49B7-877A-CB38DCA0392A}" dt="2018-05-03T22:50:36.203" v="4709" actId="790"/>
          <ac:spMkLst>
            <pc:docMk/>
            <pc:sldMk cId="0" sldId="260"/>
            <ac:spMk id="7" creationId="{00000000-0000-0000-0000-000000000000}"/>
          </ac:spMkLst>
        </pc:spChg>
        <pc:spChg chg="mod">
          <ac:chgData name="Guillermo Sánchez" userId="a4475a8f5a49e305" providerId="LiveId" clId="{48A28AA2-5821-49B7-877A-CB38DCA0392A}" dt="2018-05-03T22:50:39.358" v="4710" actId="790"/>
          <ac:spMkLst>
            <pc:docMk/>
            <pc:sldMk cId="0" sldId="260"/>
            <ac:spMk id="8" creationId="{00000000-0000-0000-0000-000000000000}"/>
          </ac:spMkLst>
        </pc:spChg>
      </pc:sldChg>
      <pc:sldChg chg="modSp">
        <pc:chgData name="Guillermo Sánchez" userId="a4475a8f5a49e305" providerId="LiveId" clId="{48A28AA2-5821-49B7-877A-CB38DCA0392A}" dt="2018-05-03T22:51:54.994" v="4725" actId="790"/>
        <pc:sldMkLst>
          <pc:docMk/>
          <pc:sldMk cId="967752448" sldId="306"/>
        </pc:sldMkLst>
        <pc:spChg chg="mod">
          <ac:chgData name="Guillermo Sánchez" userId="a4475a8f5a49e305" providerId="LiveId" clId="{48A28AA2-5821-49B7-877A-CB38DCA0392A}" dt="2018-05-03T22:51:37.335" v="4721" actId="790"/>
          <ac:spMkLst>
            <pc:docMk/>
            <pc:sldMk cId="967752448" sldId="306"/>
            <ac:spMk id="2" creationId="{00000000-0000-0000-0000-000000000000}"/>
          </ac:spMkLst>
        </pc:spChg>
        <pc:spChg chg="mod">
          <ac:chgData name="Guillermo Sánchez" userId="a4475a8f5a49e305" providerId="LiveId" clId="{48A28AA2-5821-49B7-877A-CB38DCA0392A}" dt="2018-05-03T22:51:42.373" v="4723" actId="790"/>
          <ac:spMkLst>
            <pc:docMk/>
            <pc:sldMk cId="967752448" sldId="306"/>
            <ac:spMk id="5" creationId="{00000000-0000-0000-0000-000000000000}"/>
          </ac:spMkLst>
        </pc:spChg>
        <pc:spChg chg="mod">
          <ac:chgData name="Guillermo Sánchez" userId="a4475a8f5a49e305" providerId="LiveId" clId="{48A28AA2-5821-49B7-877A-CB38DCA0392A}" dt="2018-05-03T22:51:54.994" v="4725" actId="790"/>
          <ac:spMkLst>
            <pc:docMk/>
            <pc:sldMk cId="967752448" sldId="306"/>
            <ac:spMk id="6" creationId="{00000000-0000-0000-0000-000000000000}"/>
          </ac:spMkLst>
        </pc:spChg>
      </pc:sldChg>
      <pc:sldChg chg="modSp">
        <pc:chgData name="Guillermo Sánchez" userId="a4475a8f5a49e305" providerId="LiveId" clId="{48A28AA2-5821-49B7-877A-CB38DCA0392A}" dt="2018-05-03T22:51:30.024" v="4718" actId="313"/>
        <pc:sldMkLst>
          <pc:docMk/>
          <pc:sldMk cId="2244942447" sldId="308"/>
        </pc:sldMkLst>
        <pc:spChg chg="mod">
          <ac:chgData name="Guillermo Sánchez" userId="a4475a8f5a49e305" providerId="LiveId" clId="{48A28AA2-5821-49B7-877A-CB38DCA0392A}" dt="2018-05-03T22:50:41.666" v="4711" actId="790"/>
          <ac:spMkLst>
            <pc:docMk/>
            <pc:sldMk cId="2244942447" sldId="308"/>
            <ac:spMk id="2" creationId="{00000000-0000-0000-0000-000000000000}"/>
          </ac:spMkLst>
        </pc:spChg>
        <pc:spChg chg="mod">
          <ac:chgData name="Guillermo Sánchez" userId="a4475a8f5a49e305" providerId="LiveId" clId="{48A28AA2-5821-49B7-877A-CB38DCA0392A}" dt="2018-05-03T22:51:30.024" v="4718" actId="313"/>
          <ac:spMkLst>
            <pc:docMk/>
            <pc:sldMk cId="2244942447" sldId="308"/>
            <ac:spMk id="6" creationId="{00000000-0000-0000-0000-000000000000}"/>
          </ac:spMkLst>
        </pc:spChg>
      </pc:sldChg>
      <pc:sldChg chg="modSp">
        <pc:chgData name="Guillermo Sánchez" userId="a4475a8f5a49e305" providerId="LiveId" clId="{48A28AA2-5821-49B7-877A-CB38DCA0392A}" dt="2018-05-03T22:52:16.912" v="4729" actId="313"/>
        <pc:sldMkLst>
          <pc:docMk/>
          <pc:sldMk cId="536603261" sldId="326"/>
        </pc:sldMkLst>
        <pc:spChg chg="mod">
          <ac:chgData name="Guillermo Sánchez" userId="a4475a8f5a49e305" providerId="LiveId" clId="{48A28AA2-5821-49B7-877A-CB38DCA0392A}" dt="2018-05-03T22:52:14.274" v="4728" actId="790"/>
          <ac:spMkLst>
            <pc:docMk/>
            <pc:sldMk cId="536603261" sldId="326"/>
            <ac:spMk id="2" creationId="{00000000-0000-0000-0000-000000000000}"/>
          </ac:spMkLst>
        </pc:spChg>
        <pc:spChg chg="mod">
          <ac:chgData name="Guillermo Sánchez" userId="a4475a8f5a49e305" providerId="LiveId" clId="{48A28AA2-5821-49B7-877A-CB38DCA0392A}" dt="2018-05-03T22:52:16.912" v="4729" actId="313"/>
          <ac:spMkLst>
            <pc:docMk/>
            <pc:sldMk cId="536603261" sldId="326"/>
            <ac:spMk id="6" creationId="{00000000-0000-0000-0000-000000000000}"/>
          </ac:spMkLst>
        </pc:spChg>
      </pc:sldChg>
      <pc:sldChg chg="modSp">
        <pc:chgData name="Guillermo Sánchez" userId="a4475a8f5a49e305" providerId="LiveId" clId="{48A28AA2-5821-49B7-877A-CB38DCA0392A}" dt="2018-05-08T23:38:35.425" v="4821" actId="108"/>
        <pc:sldMkLst>
          <pc:docMk/>
          <pc:sldMk cId="1938472462" sldId="327"/>
        </pc:sldMkLst>
        <pc:spChg chg="mod">
          <ac:chgData name="Guillermo Sánchez" userId="a4475a8f5a49e305" providerId="LiveId" clId="{48A28AA2-5821-49B7-877A-CB38DCA0392A}" dt="2018-05-03T22:53:33.517" v="4739" actId="790"/>
          <ac:spMkLst>
            <pc:docMk/>
            <pc:sldMk cId="1938472462" sldId="327"/>
            <ac:spMk id="2" creationId="{00000000-0000-0000-0000-000000000000}"/>
          </ac:spMkLst>
        </pc:spChg>
        <pc:spChg chg="mod">
          <ac:chgData name="Guillermo Sánchez" userId="a4475a8f5a49e305" providerId="LiveId" clId="{48A28AA2-5821-49B7-877A-CB38DCA0392A}" dt="2018-05-03T22:53:18.922" v="4736" actId="790"/>
          <ac:spMkLst>
            <pc:docMk/>
            <pc:sldMk cId="1938472462" sldId="327"/>
            <ac:spMk id="14" creationId="{00000000-0000-0000-0000-000000000000}"/>
          </ac:spMkLst>
        </pc:spChg>
        <pc:spChg chg="mod">
          <ac:chgData name="Guillermo Sánchez" userId="a4475a8f5a49e305" providerId="LiveId" clId="{48A28AA2-5821-49B7-877A-CB38DCA0392A}" dt="2018-05-03T22:53:22.871" v="4737" actId="790"/>
          <ac:spMkLst>
            <pc:docMk/>
            <pc:sldMk cId="1938472462" sldId="327"/>
            <ac:spMk id="73" creationId="{00000000-0000-0000-0000-000000000000}"/>
          </ac:spMkLst>
        </pc:spChg>
        <pc:spChg chg="mod">
          <ac:chgData name="Guillermo Sánchez" userId="a4475a8f5a49e305" providerId="LiveId" clId="{48A28AA2-5821-49B7-877A-CB38DCA0392A}" dt="2018-05-08T23:38:35.425" v="4821" actId="108"/>
          <ac:spMkLst>
            <pc:docMk/>
            <pc:sldMk cId="1938472462" sldId="327"/>
            <ac:spMk id="74" creationId="{00000000-0000-0000-0000-000000000000}"/>
          </ac:spMkLst>
        </pc:spChg>
        <pc:spChg chg="mod">
          <ac:chgData name="Guillermo Sánchez" userId="a4475a8f5a49e305" providerId="LiveId" clId="{48A28AA2-5821-49B7-877A-CB38DCA0392A}" dt="2018-05-03T21:21:59.095" v="2169" actId="20577"/>
          <ac:spMkLst>
            <pc:docMk/>
            <pc:sldMk cId="1938472462" sldId="327"/>
            <ac:spMk id="90" creationId="{00000000-0000-0000-0000-000000000000}"/>
          </ac:spMkLst>
        </pc:spChg>
        <pc:cxnChg chg="mod">
          <ac:chgData name="Guillermo Sánchez" userId="a4475a8f5a49e305" providerId="LiveId" clId="{48A28AA2-5821-49B7-877A-CB38DCA0392A}" dt="2018-05-03T21:23:20.326" v="2240" actId="1037"/>
          <ac:cxnSpMkLst>
            <pc:docMk/>
            <pc:sldMk cId="1938472462" sldId="327"/>
            <ac:cxnSpMk id="85" creationId="{00000000-0000-0000-0000-000000000000}"/>
          </ac:cxnSpMkLst>
        </pc:cxnChg>
        <pc:cxnChg chg="mod">
          <ac:chgData name="Guillermo Sánchez" userId="a4475a8f5a49e305" providerId="LiveId" clId="{48A28AA2-5821-49B7-877A-CB38DCA0392A}" dt="2018-05-03T21:23:01.708" v="2235" actId="1038"/>
          <ac:cxnSpMkLst>
            <pc:docMk/>
            <pc:sldMk cId="1938472462" sldId="327"/>
            <ac:cxnSpMk id="86" creationId="{00000000-0000-0000-0000-000000000000}"/>
          </ac:cxnSpMkLst>
        </pc:cxnChg>
        <pc:cxnChg chg="mod">
          <ac:chgData name="Guillermo Sánchez" userId="a4475a8f5a49e305" providerId="LiveId" clId="{48A28AA2-5821-49B7-877A-CB38DCA0392A}" dt="2018-05-03T21:23:29.266" v="2244" actId="1038"/>
          <ac:cxnSpMkLst>
            <pc:docMk/>
            <pc:sldMk cId="1938472462" sldId="327"/>
            <ac:cxnSpMk id="87" creationId="{00000000-0000-0000-0000-000000000000}"/>
          </ac:cxnSpMkLst>
        </pc:cxnChg>
      </pc:sldChg>
      <pc:sldChg chg="modSp">
        <pc:chgData name="Guillermo Sánchez" userId="a4475a8f5a49e305" providerId="LiveId" clId="{48A28AA2-5821-49B7-877A-CB38DCA0392A}" dt="2018-05-03T22:52:56.564" v="4734" actId="790"/>
        <pc:sldMkLst>
          <pc:docMk/>
          <pc:sldMk cId="116732282" sldId="328"/>
        </pc:sldMkLst>
        <pc:spChg chg="mod">
          <ac:chgData name="Guillermo Sánchez" userId="a4475a8f5a49e305" providerId="LiveId" clId="{48A28AA2-5821-49B7-877A-CB38DCA0392A}" dt="2018-05-03T22:52:41.622" v="4731" actId="790"/>
          <ac:spMkLst>
            <pc:docMk/>
            <pc:sldMk cId="116732282" sldId="328"/>
            <ac:spMk id="2" creationId="{00000000-0000-0000-0000-000000000000}"/>
          </ac:spMkLst>
        </pc:spChg>
        <pc:spChg chg="mod">
          <ac:chgData name="Guillermo Sánchez" userId="a4475a8f5a49e305" providerId="LiveId" clId="{48A28AA2-5821-49B7-877A-CB38DCA0392A}" dt="2018-05-03T22:52:56.564" v="4734" actId="790"/>
          <ac:spMkLst>
            <pc:docMk/>
            <pc:sldMk cId="116732282" sldId="328"/>
            <ac:spMk id="4" creationId="{00000000-0000-0000-0000-000000000000}"/>
          </ac:spMkLst>
        </pc:spChg>
        <pc:spChg chg="mod">
          <ac:chgData name="Guillermo Sánchez" userId="a4475a8f5a49e305" providerId="LiveId" clId="{48A28AA2-5821-49B7-877A-CB38DCA0392A}" dt="2018-05-03T22:52:30.150" v="4730" actId="790"/>
          <ac:spMkLst>
            <pc:docMk/>
            <pc:sldMk cId="116732282" sldId="328"/>
            <ac:spMk id="6" creationId="{00000000-0000-0000-0000-000000000000}"/>
          </ac:spMkLst>
        </pc:spChg>
        <pc:spChg chg="mod">
          <ac:chgData name="Guillermo Sánchez" userId="a4475a8f5a49e305" providerId="LiveId" clId="{48A28AA2-5821-49B7-877A-CB38DCA0392A}" dt="2018-05-03T22:52:52.990" v="4733" actId="790"/>
          <ac:spMkLst>
            <pc:docMk/>
            <pc:sldMk cId="116732282" sldId="328"/>
            <ac:spMk id="7" creationId="{00000000-0000-0000-0000-000000000000}"/>
          </ac:spMkLst>
        </pc:spChg>
        <pc:spChg chg="mod">
          <ac:chgData name="Guillermo Sánchez" userId="a4475a8f5a49e305" providerId="LiveId" clId="{48A28AA2-5821-49B7-877A-CB38DCA0392A}" dt="2018-05-03T22:52:48.010" v="4732" actId="790"/>
          <ac:spMkLst>
            <pc:docMk/>
            <pc:sldMk cId="116732282" sldId="328"/>
            <ac:spMk id="13" creationId="{00000000-0000-0000-0000-000000000000}"/>
          </ac:spMkLst>
        </pc:spChg>
        <pc:picChg chg="ord">
          <ac:chgData name="Guillermo Sánchez" userId="a4475a8f5a49e305" providerId="LiveId" clId="{48A28AA2-5821-49B7-877A-CB38DCA0392A}" dt="2018-05-03T19:33:09.136" v="1706" actId="167"/>
          <ac:picMkLst>
            <pc:docMk/>
            <pc:sldMk cId="116732282" sldId="328"/>
            <ac:picMk id="3" creationId="{00000000-0000-0000-0000-000000000000}"/>
          </ac:picMkLst>
        </pc:picChg>
      </pc:sldChg>
      <pc:sldChg chg="addSp delSp modSp">
        <pc:chgData name="Guillermo Sánchez" userId="a4475a8f5a49e305" providerId="LiveId" clId="{48A28AA2-5821-49B7-877A-CB38DCA0392A}" dt="2018-05-03T22:53:58.047" v="4744" actId="790"/>
        <pc:sldMkLst>
          <pc:docMk/>
          <pc:sldMk cId="2157470271" sldId="329"/>
        </pc:sldMkLst>
        <pc:spChg chg="mod">
          <ac:chgData name="Guillermo Sánchez" userId="a4475a8f5a49e305" providerId="LiveId" clId="{48A28AA2-5821-49B7-877A-CB38DCA0392A}" dt="2018-05-03T22:53:48.761" v="4741" actId="790"/>
          <ac:spMkLst>
            <pc:docMk/>
            <pc:sldMk cId="2157470271" sldId="329"/>
            <ac:spMk id="2" creationId="{00000000-0000-0000-0000-000000000000}"/>
          </ac:spMkLst>
        </pc:spChg>
        <pc:spChg chg="add del mod">
          <ac:chgData name="Guillermo Sánchez" userId="a4475a8f5a49e305" providerId="LiveId" clId="{48A28AA2-5821-49B7-877A-CB38DCA0392A}" dt="2018-05-03T21:35:18.254" v="2674" actId="790"/>
          <ac:spMkLst>
            <pc:docMk/>
            <pc:sldMk cId="2157470271" sldId="329"/>
            <ac:spMk id="5" creationId="{D267843A-FB67-4364-A4CD-554DB25479C2}"/>
          </ac:spMkLst>
        </pc:spChg>
        <pc:spChg chg="add del mod">
          <ac:chgData name="Guillermo Sánchez" userId="a4475a8f5a49e305" providerId="LiveId" clId="{48A28AA2-5821-49B7-877A-CB38DCA0392A}" dt="2018-05-03T21:35:18.254" v="2676" actId="790"/>
          <ac:spMkLst>
            <pc:docMk/>
            <pc:sldMk cId="2157470271" sldId="329"/>
            <ac:spMk id="6" creationId="{740C9013-8CCD-449C-B797-22EE979154D6}"/>
          </ac:spMkLst>
        </pc:spChg>
        <pc:spChg chg="add mod">
          <ac:chgData name="Guillermo Sánchez" userId="a4475a8f5a49e305" providerId="LiveId" clId="{48A28AA2-5821-49B7-877A-CB38DCA0392A}" dt="2018-05-03T21:37:03.383" v="2727" actId="164"/>
          <ac:spMkLst>
            <pc:docMk/>
            <pc:sldMk cId="2157470271" sldId="329"/>
            <ac:spMk id="7" creationId="{CDABAAC5-C48D-46C0-B529-7B665740D44D}"/>
          </ac:spMkLst>
        </pc:spChg>
        <pc:spChg chg="add mod">
          <ac:chgData name="Guillermo Sánchez" userId="a4475a8f5a49e305" providerId="LiveId" clId="{48A28AA2-5821-49B7-877A-CB38DCA0392A}" dt="2018-05-03T21:37:03.383" v="2727" actId="164"/>
          <ac:spMkLst>
            <pc:docMk/>
            <pc:sldMk cId="2157470271" sldId="329"/>
            <ac:spMk id="12" creationId="{52A8B1E5-AE2A-4DBA-B804-C6FA3F41E4FC}"/>
          </ac:spMkLst>
        </pc:spChg>
        <pc:spChg chg="mod">
          <ac:chgData name="Guillermo Sánchez" userId="a4475a8f5a49e305" providerId="LiveId" clId="{48A28AA2-5821-49B7-877A-CB38DCA0392A}" dt="2018-05-03T22:53:58.047" v="4744" actId="790"/>
          <ac:spMkLst>
            <pc:docMk/>
            <pc:sldMk cId="2157470271" sldId="329"/>
            <ac:spMk id="14" creationId="{00000000-0000-0000-0000-000000000000}"/>
          </ac:spMkLst>
        </pc:spChg>
        <pc:spChg chg="mod">
          <ac:chgData name="Guillermo Sánchez" userId="a4475a8f5a49e305" providerId="LiveId" clId="{48A28AA2-5821-49B7-877A-CB38DCA0392A}" dt="2018-05-03T21:31:09.215" v="2609" actId="27636"/>
          <ac:spMkLst>
            <pc:docMk/>
            <pc:sldMk cId="2157470271" sldId="329"/>
            <ac:spMk id="31" creationId="{00000000-0000-0000-0000-000000000000}"/>
          </ac:spMkLst>
        </pc:spChg>
        <pc:spChg chg="mod">
          <ac:chgData name="Guillermo Sánchez" userId="a4475a8f5a49e305" providerId="LiveId" clId="{48A28AA2-5821-49B7-877A-CB38DCA0392A}" dt="2018-05-03T21:31:58.435" v="2660" actId="27636"/>
          <ac:spMkLst>
            <pc:docMk/>
            <pc:sldMk cId="2157470271" sldId="329"/>
            <ac:spMk id="32" creationId="{00000000-0000-0000-0000-000000000000}"/>
          </ac:spMkLst>
        </pc:spChg>
        <pc:spChg chg="mod">
          <ac:chgData name="Guillermo Sánchez" userId="a4475a8f5a49e305" providerId="LiveId" clId="{48A28AA2-5821-49B7-877A-CB38DCA0392A}" dt="2018-05-03T21:29:36.664" v="2547" actId="20577"/>
          <ac:spMkLst>
            <pc:docMk/>
            <pc:sldMk cId="2157470271" sldId="329"/>
            <ac:spMk id="90" creationId="{00000000-0000-0000-0000-000000000000}"/>
          </ac:spMkLst>
        </pc:spChg>
        <pc:grpChg chg="add mod">
          <ac:chgData name="Guillermo Sánchez" userId="a4475a8f5a49e305" providerId="LiveId" clId="{48A28AA2-5821-49B7-877A-CB38DCA0392A}" dt="2018-05-03T21:37:20.344" v="2732" actId="1076"/>
          <ac:grpSpMkLst>
            <pc:docMk/>
            <pc:sldMk cId="2157470271" sldId="329"/>
            <ac:grpSpMk id="8" creationId="{37CEDEDF-22B2-41F1-9520-6A944A5258F7}"/>
          </ac:grpSpMkLst>
        </pc:grpChg>
        <pc:graphicFrameChg chg="add mod">
          <ac:chgData name="Guillermo Sánchez" userId="a4475a8f5a49e305" providerId="LiveId" clId="{48A28AA2-5821-49B7-877A-CB38DCA0392A}" dt="2018-05-03T21:37:16.769" v="2730" actId="1076"/>
          <ac:graphicFrameMkLst>
            <pc:docMk/>
            <pc:sldMk cId="2157470271" sldId="329"/>
            <ac:graphicFrameMk id="4" creationId="{B114DDE8-B9E3-4785-9BC1-AAA5C93CBC31}"/>
          </ac:graphicFrameMkLst>
        </pc:graphicFrameChg>
      </pc:sldChg>
      <pc:sldChg chg="modSp">
        <pc:chgData name="Guillermo Sánchez" userId="a4475a8f5a49e305" providerId="LiveId" clId="{48A28AA2-5821-49B7-877A-CB38DCA0392A}" dt="2018-05-03T22:56:27.946" v="4785" actId="790"/>
        <pc:sldMkLst>
          <pc:docMk/>
          <pc:sldMk cId="3095961300" sldId="330"/>
        </pc:sldMkLst>
        <pc:spChg chg="mod">
          <ac:chgData name="Guillermo Sánchez" userId="a4475a8f5a49e305" providerId="LiveId" clId="{48A28AA2-5821-49B7-877A-CB38DCA0392A}" dt="2018-05-03T22:56:27.946" v="4785" actId="790"/>
          <ac:spMkLst>
            <pc:docMk/>
            <pc:sldMk cId="3095961300" sldId="330"/>
            <ac:spMk id="2" creationId="{00000000-0000-0000-0000-000000000000}"/>
          </ac:spMkLst>
        </pc:spChg>
        <pc:spChg chg="mod">
          <ac:chgData name="Guillermo Sánchez" userId="a4475a8f5a49e305" providerId="LiveId" clId="{48A28AA2-5821-49B7-877A-CB38DCA0392A}" dt="2018-05-03T22:22:53.413" v="4147" actId="108"/>
          <ac:spMkLst>
            <pc:docMk/>
            <pc:sldMk cId="3095961300" sldId="330"/>
            <ac:spMk id="3" creationId="{00000000-0000-0000-0000-000000000000}"/>
          </ac:spMkLst>
        </pc:spChg>
      </pc:sldChg>
      <pc:sldChg chg="modSp">
        <pc:chgData name="Guillermo Sánchez" userId="a4475a8f5a49e305" providerId="LiveId" clId="{48A28AA2-5821-49B7-877A-CB38DCA0392A}" dt="2018-05-03T22:54:07.891" v="4745" actId="790"/>
        <pc:sldMkLst>
          <pc:docMk/>
          <pc:sldMk cId="1356136158" sldId="331"/>
        </pc:sldMkLst>
        <pc:spChg chg="mod">
          <ac:chgData name="Guillermo Sánchez" userId="a4475a8f5a49e305" providerId="LiveId" clId="{48A28AA2-5821-49B7-877A-CB38DCA0392A}" dt="2018-05-03T22:54:07.891" v="4745" actId="790"/>
          <ac:spMkLst>
            <pc:docMk/>
            <pc:sldMk cId="1356136158" sldId="331"/>
            <ac:spMk id="2" creationId="{00000000-0000-0000-0000-000000000000}"/>
          </ac:spMkLst>
        </pc:spChg>
        <pc:spChg chg="mod">
          <ac:chgData name="Guillermo Sánchez" userId="a4475a8f5a49e305" providerId="LiveId" clId="{48A28AA2-5821-49B7-877A-CB38DCA0392A}" dt="2018-05-03T21:43:48.293" v="3057" actId="20577"/>
          <ac:spMkLst>
            <pc:docMk/>
            <pc:sldMk cId="1356136158" sldId="331"/>
            <ac:spMk id="3" creationId="{00000000-0000-0000-0000-000000000000}"/>
          </ac:spMkLst>
        </pc:spChg>
      </pc:sldChg>
      <pc:sldChg chg="modSp">
        <pc:chgData name="Guillermo Sánchez" userId="a4475a8f5a49e305" providerId="LiveId" clId="{48A28AA2-5821-49B7-877A-CB38DCA0392A}" dt="2018-05-03T22:54:57.941" v="4759" actId="790"/>
        <pc:sldMkLst>
          <pc:docMk/>
          <pc:sldMk cId="1568484886" sldId="332"/>
        </pc:sldMkLst>
        <pc:spChg chg="mod">
          <ac:chgData name="Guillermo Sánchez" userId="a4475a8f5a49e305" providerId="LiveId" clId="{48A28AA2-5821-49B7-877A-CB38DCA0392A}" dt="2018-05-03T22:54:30.440" v="4748" actId="790"/>
          <ac:spMkLst>
            <pc:docMk/>
            <pc:sldMk cId="1568484886" sldId="332"/>
            <ac:spMk id="2" creationId="{00000000-0000-0000-0000-000000000000}"/>
          </ac:spMkLst>
        </pc:spChg>
        <pc:spChg chg="mod">
          <ac:chgData name="Guillermo Sánchez" userId="a4475a8f5a49e305" providerId="LiveId" clId="{48A28AA2-5821-49B7-877A-CB38DCA0392A}" dt="2018-05-03T22:54:33.784" v="4749" actId="790"/>
          <ac:spMkLst>
            <pc:docMk/>
            <pc:sldMk cId="1568484886" sldId="332"/>
            <ac:spMk id="10" creationId="{00000000-0000-0000-0000-000000000000}"/>
          </ac:spMkLst>
        </pc:spChg>
        <pc:spChg chg="mod">
          <ac:chgData name="Guillermo Sánchez" userId="a4475a8f5a49e305" providerId="LiveId" clId="{48A28AA2-5821-49B7-877A-CB38DCA0392A}" dt="2018-05-03T22:54:40.682" v="4752" actId="790"/>
          <ac:spMkLst>
            <pc:docMk/>
            <pc:sldMk cId="1568484886" sldId="332"/>
            <ac:spMk id="11" creationId="{00000000-0000-0000-0000-000000000000}"/>
          </ac:spMkLst>
        </pc:spChg>
        <pc:spChg chg="mod">
          <ac:chgData name="Guillermo Sánchez" userId="a4475a8f5a49e305" providerId="LiveId" clId="{48A28AA2-5821-49B7-877A-CB38DCA0392A}" dt="2018-05-03T22:54:52.744" v="4757" actId="313"/>
          <ac:spMkLst>
            <pc:docMk/>
            <pc:sldMk cId="1568484886" sldId="332"/>
            <ac:spMk id="16" creationId="{00000000-0000-0000-0000-000000000000}"/>
          </ac:spMkLst>
        </pc:spChg>
        <pc:spChg chg="mod">
          <ac:chgData name="Guillermo Sánchez" userId="a4475a8f5a49e305" providerId="LiveId" clId="{48A28AA2-5821-49B7-877A-CB38DCA0392A}" dt="2018-05-03T22:54:57.941" v="4759" actId="790"/>
          <ac:spMkLst>
            <pc:docMk/>
            <pc:sldMk cId="1568484886" sldId="332"/>
            <ac:spMk id="18" creationId="{00000000-0000-0000-0000-000000000000}"/>
          </ac:spMkLst>
        </pc:spChg>
      </pc:sldChg>
      <pc:sldChg chg="modSp">
        <pc:chgData name="Guillermo Sánchez" userId="a4475a8f5a49e305" providerId="LiveId" clId="{48A28AA2-5821-49B7-877A-CB38DCA0392A}" dt="2018-05-03T22:56:49.569" v="4794" actId="790"/>
        <pc:sldMkLst>
          <pc:docMk/>
          <pc:sldMk cId="4291545432" sldId="333"/>
        </pc:sldMkLst>
        <pc:spChg chg="mod">
          <ac:chgData name="Guillermo Sánchez" userId="a4475a8f5a49e305" providerId="LiveId" clId="{48A28AA2-5821-49B7-877A-CB38DCA0392A}" dt="2018-05-03T22:56:40.284" v="4790" actId="790"/>
          <ac:spMkLst>
            <pc:docMk/>
            <pc:sldMk cId="4291545432" sldId="333"/>
            <ac:spMk id="2" creationId="{00000000-0000-0000-0000-000000000000}"/>
          </ac:spMkLst>
        </pc:spChg>
        <pc:spChg chg="mod">
          <ac:chgData name="Guillermo Sánchez" userId="a4475a8f5a49e305" providerId="LiveId" clId="{48A28AA2-5821-49B7-877A-CB38DCA0392A}" dt="2018-05-03T22:28:01.519" v="4203" actId="20577"/>
          <ac:spMkLst>
            <pc:docMk/>
            <pc:sldMk cId="4291545432" sldId="333"/>
            <ac:spMk id="3" creationId="{00000000-0000-0000-0000-000000000000}"/>
          </ac:spMkLst>
        </pc:spChg>
        <pc:spChg chg="mod">
          <ac:chgData name="Guillermo Sánchez" userId="a4475a8f5a49e305" providerId="LiveId" clId="{48A28AA2-5821-49B7-877A-CB38DCA0392A}" dt="2018-05-03T22:56:46.357" v="4793" actId="790"/>
          <ac:spMkLst>
            <pc:docMk/>
            <pc:sldMk cId="4291545432" sldId="333"/>
            <ac:spMk id="14" creationId="{00000000-0000-0000-0000-000000000000}"/>
          </ac:spMkLst>
        </pc:spChg>
        <pc:spChg chg="mod">
          <ac:chgData name="Guillermo Sánchez" userId="a4475a8f5a49e305" providerId="LiveId" clId="{48A28AA2-5821-49B7-877A-CB38DCA0392A}" dt="2018-05-03T22:56:49.569" v="4794" actId="790"/>
          <ac:spMkLst>
            <pc:docMk/>
            <pc:sldMk cId="4291545432" sldId="333"/>
            <ac:spMk id="16" creationId="{00000000-0000-0000-0000-000000000000}"/>
          </ac:spMkLst>
        </pc:spChg>
      </pc:sldChg>
      <pc:sldChg chg="modSp">
        <pc:chgData name="Guillermo Sánchez" userId="a4475a8f5a49e305" providerId="LiveId" clId="{48A28AA2-5821-49B7-877A-CB38DCA0392A}" dt="2018-05-03T22:56:32.209" v="4787" actId="790"/>
        <pc:sldMkLst>
          <pc:docMk/>
          <pc:sldMk cId="663520498" sldId="334"/>
        </pc:sldMkLst>
        <pc:spChg chg="mod">
          <ac:chgData name="Guillermo Sánchez" userId="a4475a8f5a49e305" providerId="LiveId" clId="{48A28AA2-5821-49B7-877A-CB38DCA0392A}" dt="2018-05-03T22:56:32.209" v="4787" actId="790"/>
          <ac:spMkLst>
            <pc:docMk/>
            <pc:sldMk cId="663520498" sldId="334"/>
            <ac:spMk id="2" creationId="{00000000-0000-0000-0000-000000000000}"/>
          </ac:spMkLst>
        </pc:spChg>
        <pc:spChg chg="mod">
          <ac:chgData name="Guillermo Sánchez" userId="a4475a8f5a49e305" providerId="LiveId" clId="{48A28AA2-5821-49B7-877A-CB38DCA0392A}" dt="2018-05-03T22:24:01.506" v="4155" actId="790"/>
          <ac:spMkLst>
            <pc:docMk/>
            <pc:sldMk cId="663520498" sldId="334"/>
            <ac:spMk id="3" creationId="{00000000-0000-0000-0000-000000000000}"/>
          </ac:spMkLst>
        </pc:spChg>
      </pc:sldChg>
      <pc:sldChg chg="modSp modAnim">
        <pc:chgData name="Guillermo Sánchez" userId="a4475a8f5a49e305" providerId="LiveId" clId="{48A28AA2-5821-49B7-877A-CB38DCA0392A}" dt="2018-05-03T22:55:20.646" v="4769" actId="790"/>
        <pc:sldMkLst>
          <pc:docMk/>
          <pc:sldMk cId="816101598" sldId="335"/>
        </pc:sldMkLst>
        <pc:spChg chg="mod">
          <ac:chgData name="Guillermo Sánchez" userId="a4475a8f5a49e305" providerId="LiveId" clId="{48A28AA2-5821-49B7-877A-CB38DCA0392A}" dt="2018-05-03T22:55:06.249" v="4762" actId="790"/>
          <ac:spMkLst>
            <pc:docMk/>
            <pc:sldMk cId="816101598" sldId="335"/>
            <ac:spMk id="2" creationId="{00000000-0000-0000-0000-000000000000}"/>
          </ac:spMkLst>
        </pc:spChg>
        <pc:spChg chg="mod">
          <ac:chgData name="Guillermo Sánchez" userId="a4475a8f5a49e305" providerId="LiveId" clId="{48A28AA2-5821-49B7-877A-CB38DCA0392A}" dt="2018-05-03T22:55:20.646" v="4769" actId="790"/>
          <ac:spMkLst>
            <pc:docMk/>
            <pc:sldMk cId="816101598" sldId="335"/>
            <ac:spMk id="11" creationId="{00000000-0000-0000-0000-000000000000}"/>
          </ac:spMkLst>
        </pc:spChg>
      </pc:sldChg>
      <pc:sldChg chg="modSp">
        <pc:chgData name="Guillermo Sánchez" userId="a4475a8f5a49e305" providerId="LiveId" clId="{48A28AA2-5821-49B7-877A-CB38DCA0392A}" dt="2018-05-03T22:55:48.946" v="4772" actId="790"/>
        <pc:sldMkLst>
          <pc:docMk/>
          <pc:sldMk cId="2445109107" sldId="336"/>
        </pc:sldMkLst>
        <pc:spChg chg="mod">
          <ac:chgData name="Guillermo Sánchez" userId="a4475a8f5a49e305" providerId="LiveId" clId="{48A28AA2-5821-49B7-877A-CB38DCA0392A}" dt="2018-05-03T22:55:48.946" v="4772" actId="790"/>
          <ac:spMkLst>
            <pc:docMk/>
            <pc:sldMk cId="2445109107" sldId="336"/>
            <ac:spMk id="2" creationId="{00000000-0000-0000-0000-000000000000}"/>
          </ac:spMkLst>
        </pc:spChg>
        <pc:spChg chg="mod">
          <ac:chgData name="Guillermo Sánchez" userId="a4475a8f5a49e305" providerId="LiveId" clId="{48A28AA2-5821-49B7-877A-CB38DCA0392A}" dt="2018-05-03T21:56:37.697" v="3709" actId="20577"/>
          <ac:spMkLst>
            <pc:docMk/>
            <pc:sldMk cId="2445109107" sldId="336"/>
            <ac:spMk id="11" creationId="{00000000-0000-0000-0000-000000000000}"/>
          </ac:spMkLst>
        </pc:spChg>
      </pc:sldChg>
      <pc:sldChg chg="modSp">
        <pc:chgData name="Guillermo Sánchez" userId="a4475a8f5a49e305" providerId="LiveId" clId="{48A28AA2-5821-49B7-877A-CB38DCA0392A}" dt="2018-05-03T22:56:23.708" v="4783" actId="790"/>
        <pc:sldMkLst>
          <pc:docMk/>
          <pc:sldMk cId="193551103" sldId="338"/>
        </pc:sldMkLst>
        <pc:spChg chg="mod">
          <ac:chgData name="Guillermo Sánchez" userId="a4475a8f5a49e305" providerId="LiveId" clId="{48A28AA2-5821-49B7-877A-CB38DCA0392A}" dt="2018-05-03T22:55:58.431" v="4773" actId="790"/>
          <ac:spMkLst>
            <pc:docMk/>
            <pc:sldMk cId="193551103" sldId="338"/>
            <ac:spMk id="2" creationId="{00000000-0000-0000-0000-000000000000}"/>
          </ac:spMkLst>
        </pc:spChg>
        <pc:spChg chg="mod">
          <ac:chgData name="Guillermo Sánchez" userId="a4475a8f5a49e305" providerId="LiveId" clId="{48A28AA2-5821-49B7-877A-CB38DCA0392A}" dt="2018-05-03T22:18:57.421" v="3903" actId="20577"/>
          <ac:spMkLst>
            <pc:docMk/>
            <pc:sldMk cId="193551103" sldId="338"/>
            <ac:spMk id="11" creationId="{00000000-0000-0000-0000-000000000000}"/>
          </ac:spMkLst>
        </pc:spChg>
        <pc:spChg chg="mod">
          <ac:chgData name="Guillermo Sánchez" userId="a4475a8f5a49e305" providerId="LiveId" clId="{48A28AA2-5821-49B7-877A-CB38DCA0392A}" dt="2018-05-03T22:56:04.684" v="4774" actId="790"/>
          <ac:spMkLst>
            <pc:docMk/>
            <pc:sldMk cId="193551103" sldId="338"/>
            <ac:spMk id="14" creationId="{00000000-0000-0000-0000-000000000000}"/>
          </ac:spMkLst>
        </pc:spChg>
        <pc:spChg chg="mod">
          <ac:chgData name="Guillermo Sánchez" userId="a4475a8f5a49e305" providerId="LiveId" clId="{48A28AA2-5821-49B7-877A-CB38DCA0392A}" dt="2018-05-03T22:56:08.368" v="4776" actId="790"/>
          <ac:spMkLst>
            <pc:docMk/>
            <pc:sldMk cId="193551103" sldId="338"/>
            <ac:spMk id="17" creationId="{00000000-0000-0000-0000-000000000000}"/>
          </ac:spMkLst>
        </pc:spChg>
        <pc:spChg chg="mod">
          <ac:chgData name="Guillermo Sánchez" userId="a4475a8f5a49e305" providerId="LiveId" clId="{48A28AA2-5821-49B7-877A-CB38DCA0392A}" dt="2018-05-03T22:56:10.710" v="4777" actId="790"/>
          <ac:spMkLst>
            <pc:docMk/>
            <pc:sldMk cId="193551103" sldId="338"/>
            <ac:spMk id="18" creationId="{00000000-0000-0000-0000-000000000000}"/>
          </ac:spMkLst>
        </pc:spChg>
        <pc:spChg chg="mod">
          <ac:chgData name="Guillermo Sánchez" userId="a4475a8f5a49e305" providerId="LiveId" clId="{48A28AA2-5821-49B7-877A-CB38DCA0392A}" dt="2018-05-03T22:56:16.372" v="4779" actId="790"/>
          <ac:spMkLst>
            <pc:docMk/>
            <pc:sldMk cId="193551103" sldId="338"/>
            <ac:spMk id="19" creationId="{00000000-0000-0000-0000-000000000000}"/>
          </ac:spMkLst>
        </pc:spChg>
        <pc:spChg chg="mod">
          <ac:chgData name="Guillermo Sánchez" userId="a4475a8f5a49e305" providerId="LiveId" clId="{48A28AA2-5821-49B7-877A-CB38DCA0392A}" dt="2018-05-03T22:56:23.708" v="4783" actId="790"/>
          <ac:spMkLst>
            <pc:docMk/>
            <pc:sldMk cId="193551103" sldId="338"/>
            <ac:spMk id="20" creationId="{00000000-0000-0000-0000-000000000000}"/>
          </ac:spMkLst>
        </pc:spChg>
      </pc:sldChg>
      <pc:sldChg chg="modSp">
        <pc:chgData name="Guillermo Sánchez" userId="a4475a8f5a49e305" providerId="LiveId" clId="{48A28AA2-5821-49B7-877A-CB38DCA0392A}" dt="2018-05-03T22:56:57.811" v="4798" actId="790"/>
        <pc:sldMkLst>
          <pc:docMk/>
          <pc:sldMk cId="4049982788" sldId="339"/>
        </pc:sldMkLst>
        <pc:spChg chg="mod">
          <ac:chgData name="Guillermo Sánchez" userId="a4475a8f5a49e305" providerId="LiveId" clId="{48A28AA2-5821-49B7-877A-CB38DCA0392A}" dt="2018-05-03T22:56:55.544" v="4797" actId="790"/>
          <ac:spMkLst>
            <pc:docMk/>
            <pc:sldMk cId="4049982788" sldId="339"/>
            <ac:spMk id="2" creationId="{00000000-0000-0000-0000-000000000000}"/>
          </ac:spMkLst>
        </pc:spChg>
        <pc:spChg chg="mod">
          <ac:chgData name="Guillermo Sánchez" userId="a4475a8f5a49e305" providerId="LiveId" clId="{48A28AA2-5821-49B7-877A-CB38DCA0392A}" dt="2018-05-03T22:35:16.594" v="4419" actId="313"/>
          <ac:spMkLst>
            <pc:docMk/>
            <pc:sldMk cId="4049982788" sldId="339"/>
            <ac:spMk id="3" creationId="{00000000-0000-0000-0000-000000000000}"/>
          </ac:spMkLst>
        </pc:spChg>
        <pc:spChg chg="mod">
          <ac:chgData name="Guillermo Sánchez" userId="a4475a8f5a49e305" providerId="LiveId" clId="{48A28AA2-5821-49B7-877A-CB38DCA0392A}" dt="2018-05-03T22:56:57.811" v="4798" actId="790"/>
          <ac:spMkLst>
            <pc:docMk/>
            <pc:sldMk cId="4049982788" sldId="339"/>
            <ac:spMk id="7" creationId="{00000000-0000-0000-0000-000000000000}"/>
          </ac:spMkLst>
        </pc:spChg>
      </pc:sldChg>
      <pc:sldChg chg="modSp">
        <pc:chgData name="Guillermo Sánchez" userId="a4475a8f5a49e305" providerId="LiveId" clId="{48A28AA2-5821-49B7-877A-CB38DCA0392A}" dt="2018-05-03T22:57:09.242" v="4802" actId="790"/>
        <pc:sldMkLst>
          <pc:docMk/>
          <pc:sldMk cId="2907627878" sldId="340"/>
        </pc:sldMkLst>
        <pc:spChg chg="mod">
          <ac:chgData name="Guillermo Sánchez" userId="a4475a8f5a49e305" providerId="LiveId" clId="{48A28AA2-5821-49B7-877A-CB38DCA0392A}" dt="2018-05-03T22:34:46.498" v="4418" actId="20577"/>
          <ac:spMkLst>
            <pc:docMk/>
            <pc:sldMk cId="2907627878" sldId="340"/>
            <ac:spMk id="3" creationId="{00000000-0000-0000-0000-000000000000}"/>
          </ac:spMkLst>
        </pc:spChg>
        <pc:spChg chg="mod">
          <ac:chgData name="Guillermo Sánchez" userId="a4475a8f5a49e305" providerId="LiveId" clId="{48A28AA2-5821-49B7-877A-CB38DCA0392A}" dt="2018-05-03T22:57:04.092" v="4799" actId="790"/>
          <ac:spMkLst>
            <pc:docMk/>
            <pc:sldMk cId="2907627878" sldId="340"/>
            <ac:spMk id="8" creationId="{00000000-0000-0000-0000-000000000000}"/>
          </ac:spMkLst>
        </pc:spChg>
        <pc:spChg chg="mod">
          <ac:chgData name="Guillermo Sánchez" userId="a4475a8f5a49e305" providerId="LiveId" clId="{48A28AA2-5821-49B7-877A-CB38DCA0392A}" dt="2018-05-03T22:57:09.242" v="4802" actId="790"/>
          <ac:spMkLst>
            <pc:docMk/>
            <pc:sldMk cId="2907627878" sldId="340"/>
            <ac:spMk id="9" creationId="{00000000-0000-0000-0000-000000000000}"/>
          </ac:spMkLst>
        </pc:spChg>
      </pc:sldChg>
      <pc:sldChg chg="modSp">
        <pc:chgData name="Guillermo Sánchez" userId="a4475a8f5a49e305" providerId="LiveId" clId="{48A28AA2-5821-49B7-877A-CB38DCA0392A}" dt="2018-05-03T22:57:29.051" v="4809" actId="790"/>
        <pc:sldMkLst>
          <pc:docMk/>
          <pc:sldMk cId="2261249817" sldId="341"/>
        </pc:sldMkLst>
        <pc:spChg chg="mod">
          <ac:chgData name="Guillermo Sánchez" userId="a4475a8f5a49e305" providerId="LiveId" clId="{48A28AA2-5821-49B7-877A-CB38DCA0392A}" dt="2018-05-03T22:57:29.051" v="4809" actId="790"/>
          <ac:spMkLst>
            <pc:docMk/>
            <pc:sldMk cId="2261249817" sldId="341"/>
            <ac:spMk id="2" creationId="{00000000-0000-0000-0000-000000000000}"/>
          </ac:spMkLst>
        </pc:spChg>
        <pc:spChg chg="mod">
          <ac:chgData name="Guillermo Sánchez" userId="a4475a8f5a49e305" providerId="LiveId" clId="{48A28AA2-5821-49B7-877A-CB38DCA0392A}" dt="2018-05-03T22:38:34.047" v="4478" actId="27636"/>
          <ac:spMkLst>
            <pc:docMk/>
            <pc:sldMk cId="2261249817" sldId="341"/>
            <ac:spMk id="21" creationId="{00000000-0000-0000-0000-000000000000}"/>
          </ac:spMkLst>
        </pc:spChg>
        <pc:spChg chg="mod">
          <ac:chgData name="Guillermo Sánchez" userId="a4475a8f5a49e305" providerId="LiveId" clId="{48A28AA2-5821-49B7-877A-CB38DCA0392A}" dt="2018-05-03T22:39:03.180" v="4484" actId="20577"/>
          <ac:spMkLst>
            <pc:docMk/>
            <pc:sldMk cId="2261249817" sldId="341"/>
            <ac:spMk id="22" creationId="{00000000-0000-0000-0000-000000000000}"/>
          </ac:spMkLst>
        </pc:spChg>
        <pc:spChg chg="mod">
          <ac:chgData name="Guillermo Sánchez" userId="a4475a8f5a49e305" providerId="LiveId" clId="{48A28AA2-5821-49B7-877A-CB38DCA0392A}" dt="2018-05-03T22:39:17.236" v="4500" actId="27636"/>
          <ac:spMkLst>
            <pc:docMk/>
            <pc:sldMk cId="2261249817" sldId="341"/>
            <ac:spMk id="23" creationId="{00000000-0000-0000-0000-000000000000}"/>
          </ac:spMkLst>
        </pc:spChg>
        <pc:spChg chg="mod">
          <ac:chgData name="Guillermo Sánchez" userId="a4475a8f5a49e305" providerId="LiveId" clId="{48A28AA2-5821-49B7-877A-CB38DCA0392A}" dt="2018-05-03T22:38:54.841" v="4483" actId="790"/>
          <ac:spMkLst>
            <pc:docMk/>
            <pc:sldMk cId="2261249817" sldId="341"/>
            <ac:spMk id="24" creationId="{00000000-0000-0000-0000-000000000000}"/>
          </ac:spMkLst>
        </pc:spChg>
      </pc:sldChg>
      <pc:sldChg chg="modSp">
        <pc:chgData name="Guillermo Sánchez" userId="a4475a8f5a49e305" providerId="LiveId" clId="{48A28AA2-5821-49B7-877A-CB38DCA0392A}" dt="2018-05-03T22:58:05.201" v="4817" actId="2"/>
        <pc:sldMkLst>
          <pc:docMk/>
          <pc:sldMk cId="214189941" sldId="342"/>
        </pc:sldMkLst>
        <pc:spChg chg="mod">
          <ac:chgData name="Guillermo Sánchez" userId="a4475a8f5a49e305" providerId="LiveId" clId="{48A28AA2-5821-49B7-877A-CB38DCA0392A}" dt="2018-05-03T22:57:36.486" v="4812" actId="790"/>
          <ac:spMkLst>
            <pc:docMk/>
            <pc:sldMk cId="214189941" sldId="342"/>
            <ac:spMk id="2" creationId="{00000000-0000-0000-0000-000000000000}"/>
          </ac:spMkLst>
        </pc:spChg>
        <pc:spChg chg="mod">
          <ac:chgData name="Guillermo Sánchez" userId="a4475a8f5a49e305" providerId="LiveId" clId="{48A28AA2-5821-49B7-877A-CB38DCA0392A}" dt="2018-05-03T22:57:51.638" v="4813" actId="2"/>
          <ac:spMkLst>
            <pc:docMk/>
            <pc:sldMk cId="214189941" sldId="342"/>
            <ac:spMk id="21" creationId="{00000000-0000-0000-0000-000000000000}"/>
          </ac:spMkLst>
        </pc:spChg>
        <pc:spChg chg="mod">
          <ac:chgData name="Guillermo Sánchez" userId="a4475a8f5a49e305" providerId="LiveId" clId="{48A28AA2-5821-49B7-877A-CB38DCA0392A}" dt="2018-05-03T22:57:54.882" v="4814" actId="790"/>
          <ac:spMkLst>
            <pc:docMk/>
            <pc:sldMk cId="214189941" sldId="342"/>
            <ac:spMk id="43" creationId="{00000000-0000-0000-0000-000000000000}"/>
          </ac:spMkLst>
        </pc:spChg>
        <pc:spChg chg="mod">
          <ac:chgData name="Guillermo Sánchez" userId="a4475a8f5a49e305" providerId="LiveId" clId="{48A28AA2-5821-49B7-877A-CB38DCA0392A}" dt="2018-05-03T22:58:05.201" v="4817" actId="2"/>
          <ac:spMkLst>
            <pc:docMk/>
            <pc:sldMk cId="214189941" sldId="342"/>
            <ac:spMk id="44" creationId="{00000000-0000-0000-0000-000000000000}"/>
          </ac:spMkLst>
        </pc:spChg>
        <pc:spChg chg="mod">
          <ac:chgData name="Guillermo Sánchez" userId="a4475a8f5a49e305" providerId="LiveId" clId="{48A28AA2-5821-49B7-877A-CB38DCA0392A}" dt="2018-05-03T22:48:23.172" v="4652" actId="20577"/>
          <ac:spMkLst>
            <pc:docMk/>
            <pc:sldMk cId="214189941" sldId="342"/>
            <ac:spMk id="45" creationId="{00000000-0000-0000-0000-000000000000}"/>
          </ac:spMkLst>
        </pc:spChg>
      </pc:sldChg>
      <pc:sldChg chg="modSp">
        <pc:chgData name="Guillermo Sánchez" userId="a4475a8f5a49e305" providerId="LiveId" clId="{48A28AA2-5821-49B7-877A-CB38DCA0392A}" dt="2018-05-03T22:58:12.330" v="4820" actId="790"/>
        <pc:sldMkLst>
          <pc:docMk/>
          <pc:sldMk cId="1662874938" sldId="343"/>
        </pc:sldMkLst>
        <pc:spChg chg="mod">
          <ac:chgData name="Guillermo Sánchez" userId="a4475a8f5a49e305" providerId="LiveId" clId="{48A28AA2-5821-49B7-877A-CB38DCA0392A}" dt="2018-05-03T22:58:12.330" v="4820" actId="790"/>
          <ac:spMkLst>
            <pc:docMk/>
            <pc:sldMk cId="1662874938" sldId="343"/>
            <ac:spMk id="2" creationId="{00000000-0000-0000-0000-000000000000}"/>
          </ac:spMkLst>
        </pc:spChg>
        <pc:spChg chg="mod">
          <ac:chgData name="Guillermo Sánchez" userId="a4475a8f5a49e305" providerId="LiveId" clId="{48A28AA2-5821-49B7-877A-CB38DCA0392A}" dt="2018-05-03T22:48:56.688" v="4662" actId="20577"/>
          <ac:spMkLst>
            <pc:docMk/>
            <pc:sldMk cId="1662874938" sldId="343"/>
            <ac:spMk id="21" creationId="{00000000-0000-0000-0000-000000000000}"/>
          </ac:spMkLst>
        </pc:spChg>
        <pc:spChg chg="mod">
          <ac:chgData name="Guillermo Sánchez" userId="a4475a8f5a49e305" providerId="LiveId" clId="{48A28AA2-5821-49B7-877A-CB38DCA0392A}" dt="2018-05-03T22:50:07.649" v="4708" actId="20577"/>
          <ac:spMkLst>
            <pc:docMk/>
            <pc:sldMk cId="1662874938" sldId="343"/>
            <ac:spMk id="47" creationId="{00000000-0000-0000-0000-000000000000}"/>
          </ac:spMkLst>
        </pc:spChg>
      </pc:sldChg>
      <pc:sldChg chg="modSp">
        <pc:chgData name="Guillermo Sánchez" userId="a4475a8f5a49e305" providerId="LiveId" clId="{48A28AA2-5821-49B7-877A-CB38DCA0392A}" dt="2018-05-03T22:57:21.532" v="4806" actId="790"/>
        <pc:sldMkLst>
          <pc:docMk/>
          <pc:sldMk cId="2080148785" sldId="345"/>
        </pc:sldMkLst>
        <pc:spChg chg="mod">
          <ac:chgData name="Guillermo Sánchez" userId="a4475a8f5a49e305" providerId="LiveId" clId="{48A28AA2-5821-49B7-877A-CB38DCA0392A}" dt="2018-05-03T22:36:27.899" v="4464" actId="20577"/>
          <ac:spMkLst>
            <pc:docMk/>
            <pc:sldMk cId="2080148785" sldId="345"/>
            <ac:spMk id="3" creationId="{00000000-0000-0000-0000-000000000000}"/>
          </ac:spMkLst>
        </pc:spChg>
        <pc:spChg chg="mod">
          <ac:chgData name="Guillermo Sánchez" userId="a4475a8f5a49e305" providerId="LiveId" clId="{48A28AA2-5821-49B7-877A-CB38DCA0392A}" dt="2018-05-03T22:57:13.222" v="4803" actId="790"/>
          <ac:spMkLst>
            <pc:docMk/>
            <pc:sldMk cId="2080148785" sldId="345"/>
            <ac:spMk id="7" creationId="{00000000-0000-0000-0000-000000000000}"/>
          </ac:spMkLst>
        </pc:spChg>
        <pc:spChg chg="mod">
          <ac:chgData name="Guillermo Sánchez" userId="a4475a8f5a49e305" providerId="LiveId" clId="{48A28AA2-5821-49B7-877A-CB38DCA0392A}" dt="2018-05-03T22:57:21.532" v="4806" actId="790"/>
          <ac:spMkLst>
            <pc:docMk/>
            <pc:sldMk cId="2080148785" sldId="345"/>
            <ac:spMk id="8" creationId="{00000000-0000-0000-0000-000000000000}"/>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33E7F25-3177-EE48-A5E7-04A0041584D1}" type="datetimeFigureOut">
              <a:rPr lang="en-US" smtClean="0"/>
              <a:t>8/18/18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8BE0ED6-209A-F54F-A63C-20E70B616992}" type="slidenum">
              <a:rPr lang="en-US" smtClean="0"/>
              <a:t>‹#›</a:t>
            </a:fld>
            <a:endParaRPr lang="en-US" dirty="0"/>
          </a:p>
        </p:txBody>
      </p:sp>
    </p:spTree>
    <p:extLst>
      <p:ext uri="{BB962C8B-B14F-4D97-AF65-F5344CB8AC3E}">
        <p14:creationId xmlns:p14="http://schemas.microsoft.com/office/powerpoint/2010/main" val="40960795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E9A2B9-149F-6A48-8477-24AA0C30D447}" type="datetimeFigureOut">
              <a:rPr lang="en-US" smtClean="0"/>
              <a:t>8/18/18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FD314B-32C5-B34C-A9D8-27ABBE555FDC}" type="slidenum">
              <a:rPr lang="en-US" smtClean="0"/>
              <a:t>‹#›</a:t>
            </a:fld>
            <a:endParaRPr lang="en-US" dirty="0"/>
          </a:p>
        </p:txBody>
      </p:sp>
    </p:spTree>
    <p:extLst>
      <p:ext uri="{BB962C8B-B14F-4D97-AF65-F5344CB8AC3E}">
        <p14:creationId xmlns:p14="http://schemas.microsoft.com/office/powerpoint/2010/main" val="9259062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Rot="1" noChangeAspect="1" noChangeArrowheads="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22835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dirty="0">
              <a:cs typeface="+mn-cs"/>
            </a:endParaRPr>
          </a:p>
        </p:txBody>
      </p:sp>
    </p:spTree>
    <p:extLst>
      <p:ext uri="{BB962C8B-B14F-4D97-AF65-F5344CB8AC3E}">
        <p14:creationId xmlns:p14="http://schemas.microsoft.com/office/powerpoint/2010/main" val="962593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10</a:t>
            </a:fld>
            <a:endParaRPr lang="en-US" dirty="0"/>
          </a:p>
        </p:txBody>
      </p:sp>
    </p:spTree>
    <p:extLst>
      <p:ext uri="{BB962C8B-B14F-4D97-AF65-F5344CB8AC3E}">
        <p14:creationId xmlns:p14="http://schemas.microsoft.com/office/powerpoint/2010/main" val="13047413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11</a:t>
            </a:fld>
            <a:endParaRPr lang="en-US" dirty="0"/>
          </a:p>
        </p:txBody>
      </p:sp>
    </p:spTree>
    <p:extLst>
      <p:ext uri="{BB962C8B-B14F-4D97-AF65-F5344CB8AC3E}">
        <p14:creationId xmlns:p14="http://schemas.microsoft.com/office/powerpoint/2010/main" val="13047413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12</a:t>
            </a:fld>
            <a:endParaRPr lang="en-US" dirty="0"/>
          </a:p>
        </p:txBody>
      </p:sp>
    </p:spTree>
    <p:extLst>
      <p:ext uri="{BB962C8B-B14F-4D97-AF65-F5344CB8AC3E}">
        <p14:creationId xmlns:p14="http://schemas.microsoft.com/office/powerpoint/2010/main" val="13047413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13</a:t>
            </a:fld>
            <a:endParaRPr lang="en-US" dirty="0"/>
          </a:p>
        </p:txBody>
      </p:sp>
    </p:spTree>
    <p:extLst>
      <p:ext uri="{BB962C8B-B14F-4D97-AF65-F5344CB8AC3E}">
        <p14:creationId xmlns:p14="http://schemas.microsoft.com/office/powerpoint/2010/main" val="13047413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14</a:t>
            </a:fld>
            <a:endParaRPr lang="en-US" dirty="0"/>
          </a:p>
        </p:txBody>
      </p:sp>
    </p:spTree>
    <p:extLst>
      <p:ext uri="{BB962C8B-B14F-4D97-AF65-F5344CB8AC3E}">
        <p14:creationId xmlns:p14="http://schemas.microsoft.com/office/powerpoint/2010/main" val="13047413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 </a:t>
            </a:r>
          </a:p>
        </p:txBody>
      </p:sp>
      <p:sp>
        <p:nvSpPr>
          <p:cNvPr id="4" name="Slide Number Placeholder 3"/>
          <p:cNvSpPr>
            <a:spLocks noGrp="1"/>
          </p:cNvSpPr>
          <p:nvPr>
            <p:ph type="sldNum" sz="quarter" idx="10"/>
          </p:nvPr>
        </p:nvSpPr>
        <p:spPr/>
        <p:txBody>
          <a:bodyPr/>
          <a:lstStyle/>
          <a:p>
            <a:fld id="{F9FD314B-32C5-B34C-A9D8-27ABBE555FDC}" type="slidenum">
              <a:rPr lang="en-US" smtClean="0"/>
              <a:t>15</a:t>
            </a:fld>
            <a:endParaRPr lang="en-US" dirty="0"/>
          </a:p>
        </p:txBody>
      </p:sp>
    </p:spTree>
    <p:extLst>
      <p:ext uri="{BB962C8B-B14F-4D97-AF65-F5344CB8AC3E}">
        <p14:creationId xmlns:p14="http://schemas.microsoft.com/office/powerpoint/2010/main" val="13047413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16</a:t>
            </a:fld>
            <a:endParaRPr lang="en-US" dirty="0"/>
          </a:p>
        </p:txBody>
      </p:sp>
    </p:spTree>
    <p:extLst>
      <p:ext uri="{BB962C8B-B14F-4D97-AF65-F5344CB8AC3E}">
        <p14:creationId xmlns:p14="http://schemas.microsoft.com/office/powerpoint/2010/main" val="13047413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17</a:t>
            </a:fld>
            <a:endParaRPr lang="en-US" dirty="0"/>
          </a:p>
        </p:txBody>
      </p:sp>
    </p:spTree>
    <p:extLst>
      <p:ext uri="{BB962C8B-B14F-4D97-AF65-F5344CB8AC3E}">
        <p14:creationId xmlns:p14="http://schemas.microsoft.com/office/powerpoint/2010/main" val="13047413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18</a:t>
            </a:fld>
            <a:endParaRPr lang="en-US" dirty="0"/>
          </a:p>
        </p:txBody>
      </p:sp>
    </p:spTree>
    <p:extLst>
      <p:ext uri="{BB962C8B-B14F-4D97-AF65-F5344CB8AC3E}">
        <p14:creationId xmlns:p14="http://schemas.microsoft.com/office/powerpoint/2010/main" val="13047413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19</a:t>
            </a:fld>
            <a:endParaRPr lang="en-US" dirty="0"/>
          </a:p>
        </p:txBody>
      </p:sp>
    </p:spTree>
    <p:extLst>
      <p:ext uri="{BB962C8B-B14F-4D97-AF65-F5344CB8AC3E}">
        <p14:creationId xmlns:p14="http://schemas.microsoft.com/office/powerpoint/2010/main" val="1304741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2</a:t>
            </a:fld>
            <a:endParaRPr lang="en-US" dirty="0"/>
          </a:p>
        </p:txBody>
      </p:sp>
    </p:spTree>
    <p:extLst>
      <p:ext uri="{BB962C8B-B14F-4D97-AF65-F5344CB8AC3E}">
        <p14:creationId xmlns:p14="http://schemas.microsoft.com/office/powerpoint/2010/main" val="1485049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20</a:t>
            </a:fld>
            <a:endParaRPr lang="en-US" dirty="0"/>
          </a:p>
        </p:txBody>
      </p:sp>
    </p:spTree>
    <p:extLst>
      <p:ext uri="{BB962C8B-B14F-4D97-AF65-F5344CB8AC3E}">
        <p14:creationId xmlns:p14="http://schemas.microsoft.com/office/powerpoint/2010/main" val="13047413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 </a:t>
            </a:r>
          </a:p>
        </p:txBody>
      </p:sp>
      <p:sp>
        <p:nvSpPr>
          <p:cNvPr id="4" name="Slide Number Placeholder 3"/>
          <p:cNvSpPr>
            <a:spLocks noGrp="1"/>
          </p:cNvSpPr>
          <p:nvPr>
            <p:ph type="sldNum" sz="quarter" idx="10"/>
          </p:nvPr>
        </p:nvSpPr>
        <p:spPr/>
        <p:txBody>
          <a:bodyPr/>
          <a:lstStyle/>
          <a:p>
            <a:fld id="{F9FD314B-32C5-B34C-A9D8-27ABBE555FDC}" type="slidenum">
              <a:rPr lang="en-US" smtClean="0"/>
              <a:t>21</a:t>
            </a:fld>
            <a:endParaRPr lang="en-US" dirty="0"/>
          </a:p>
        </p:txBody>
      </p:sp>
    </p:spTree>
    <p:extLst>
      <p:ext uri="{BB962C8B-B14F-4D97-AF65-F5344CB8AC3E}">
        <p14:creationId xmlns:p14="http://schemas.microsoft.com/office/powerpoint/2010/main" val="1304741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3</a:t>
            </a:fld>
            <a:endParaRPr lang="en-US" dirty="0"/>
          </a:p>
        </p:txBody>
      </p:sp>
    </p:spTree>
    <p:extLst>
      <p:ext uri="{BB962C8B-B14F-4D97-AF65-F5344CB8AC3E}">
        <p14:creationId xmlns:p14="http://schemas.microsoft.com/office/powerpoint/2010/main" val="3234776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4</a:t>
            </a:fld>
            <a:endParaRPr lang="en-US" dirty="0"/>
          </a:p>
        </p:txBody>
      </p:sp>
    </p:spTree>
    <p:extLst>
      <p:ext uri="{BB962C8B-B14F-4D97-AF65-F5344CB8AC3E}">
        <p14:creationId xmlns:p14="http://schemas.microsoft.com/office/powerpoint/2010/main" val="13047413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5</a:t>
            </a:fld>
            <a:endParaRPr lang="en-US" dirty="0"/>
          </a:p>
        </p:txBody>
      </p:sp>
    </p:spTree>
    <p:extLst>
      <p:ext uri="{BB962C8B-B14F-4D97-AF65-F5344CB8AC3E}">
        <p14:creationId xmlns:p14="http://schemas.microsoft.com/office/powerpoint/2010/main" val="1304741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i="0" baseline="0" dirty="0">
              <a:solidFill>
                <a:schemeClr val="tx1"/>
              </a:solidFill>
            </a:endParaRPr>
          </a:p>
        </p:txBody>
      </p:sp>
      <p:sp>
        <p:nvSpPr>
          <p:cNvPr id="4" name="Slide Number Placeholder 3"/>
          <p:cNvSpPr>
            <a:spLocks noGrp="1"/>
          </p:cNvSpPr>
          <p:nvPr>
            <p:ph type="sldNum" sz="quarter" idx="10"/>
          </p:nvPr>
        </p:nvSpPr>
        <p:spPr/>
        <p:txBody>
          <a:bodyPr/>
          <a:lstStyle/>
          <a:p>
            <a:fld id="{F9FD314B-32C5-B34C-A9D8-27ABBE555FDC}" type="slidenum">
              <a:rPr lang="en-US" smtClean="0"/>
              <a:t>6</a:t>
            </a:fld>
            <a:endParaRPr lang="en-US" dirty="0"/>
          </a:p>
        </p:txBody>
      </p:sp>
    </p:spTree>
    <p:extLst>
      <p:ext uri="{BB962C8B-B14F-4D97-AF65-F5344CB8AC3E}">
        <p14:creationId xmlns:p14="http://schemas.microsoft.com/office/powerpoint/2010/main" val="13047413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7</a:t>
            </a:fld>
            <a:endParaRPr lang="en-US" dirty="0"/>
          </a:p>
        </p:txBody>
      </p:sp>
    </p:spTree>
    <p:extLst>
      <p:ext uri="{BB962C8B-B14F-4D97-AF65-F5344CB8AC3E}">
        <p14:creationId xmlns:p14="http://schemas.microsoft.com/office/powerpoint/2010/main" val="13047413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i="0"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8</a:t>
            </a:fld>
            <a:endParaRPr lang="en-US" dirty="0"/>
          </a:p>
        </p:txBody>
      </p:sp>
    </p:spTree>
    <p:extLst>
      <p:ext uri="{BB962C8B-B14F-4D97-AF65-F5344CB8AC3E}">
        <p14:creationId xmlns:p14="http://schemas.microsoft.com/office/powerpoint/2010/main" val="13047413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9</a:t>
            </a:fld>
            <a:endParaRPr lang="en-US" dirty="0"/>
          </a:p>
        </p:txBody>
      </p:sp>
    </p:spTree>
    <p:extLst>
      <p:ext uri="{BB962C8B-B14F-4D97-AF65-F5344CB8AC3E}">
        <p14:creationId xmlns:p14="http://schemas.microsoft.com/office/powerpoint/2010/main" val="13047413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990600" y="6356350"/>
            <a:ext cx="2133600" cy="365125"/>
          </a:xfrm>
          <a:prstGeom prst="rect">
            <a:avLst/>
          </a:prstGeom>
        </p:spPr>
        <p:txBody>
          <a:bodyPr/>
          <a:lstStyle/>
          <a:p>
            <a:fld id="{4F2FC677-0CEE-244E-9288-AA117475C7AD}" type="datetime1">
              <a:rPr lang="en-US" smtClean="0"/>
              <a:t>8/18/18</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dirty="0"/>
              <a:t>Three Rivers CC  Jr Laser Camp</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3867554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990600" y="6356350"/>
            <a:ext cx="2133600" cy="365125"/>
          </a:xfrm>
          <a:prstGeom prst="rect">
            <a:avLst/>
          </a:prstGeom>
        </p:spPr>
        <p:txBody>
          <a:bodyPr/>
          <a:lstStyle/>
          <a:p>
            <a:fld id="{D50FACFC-C8D8-AC4A-A9C9-F88E3D96EDEC}" type="datetime1">
              <a:rPr lang="en-US" smtClean="0"/>
              <a:t>8/18/18</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dirty="0"/>
              <a:t>Three Rivers CC  Jr Laser Camp</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300967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990600" y="6356350"/>
            <a:ext cx="2133600" cy="365125"/>
          </a:xfrm>
          <a:prstGeom prst="rect">
            <a:avLst/>
          </a:prstGeom>
        </p:spPr>
        <p:txBody>
          <a:bodyPr/>
          <a:lstStyle/>
          <a:p>
            <a:fld id="{7D09E315-97F3-924D-88DF-BD0B29185948}" type="datetime1">
              <a:rPr lang="en-US" smtClean="0"/>
              <a:t>8/18/18</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dirty="0"/>
              <a:t>Three Rivers CC  Jr Laser Camp</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991225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990600" y="6356350"/>
            <a:ext cx="2133600" cy="365125"/>
          </a:xfrm>
          <a:prstGeom prst="rect">
            <a:avLst/>
          </a:prstGeom>
        </p:spPr>
        <p:txBody>
          <a:bodyPr/>
          <a:lstStyle/>
          <a:p>
            <a:fld id="{EB62EC61-A66A-7B47-AE62-E9D3D04BD32C}" type="datetime1">
              <a:rPr lang="en-US" smtClean="0"/>
              <a:t>8/18/18</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dirty="0"/>
              <a:t>Three Rivers CC  Jr Laser Camp</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533302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990600" y="6356350"/>
            <a:ext cx="2133600" cy="365125"/>
          </a:xfrm>
          <a:prstGeom prst="rect">
            <a:avLst/>
          </a:prstGeom>
        </p:spPr>
        <p:txBody>
          <a:bodyPr/>
          <a:lstStyle/>
          <a:p>
            <a:fld id="{580C3165-4D68-7C42-92EC-EEDD02A3840A}" type="datetime1">
              <a:rPr lang="en-US" smtClean="0"/>
              <a:t>8/18/18</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dirty="0"/>
              <a:t>Three Rivers CC  Jr Laser Camp</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1475450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990600" y="6356350"/>
            <a:ext cx="2133600" cy="365125"/>
          </a:xfrm>
          <a:prstGeom prst="rect">
            <a:avLst/>
          </a:prstGeom>
        </p:spPr>
        <p:txBody>
          <a:bodyPr/>
          <a:lstStyle/>
          <a:p>
            <a:fld id="{5E43C646-84E7-AE41-869C-3BC926D815AF}" type="datetime1">
              <a:rPr lang="en-US" smtClean="0"/>
              <a:t>8/18/18</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r>
              <a:rPr lang="en-US" dirty="0"/>
              <a:t>Three Rivers CC  Jr Laser Camp</a:t>
            </a: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1818930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990600" y="6356350"/>
            <a:ext cx="2133600" cy="365125"/>
          </a:xfrm>
          <a:prstGeom prst="rect">
            <a:avLst/>
          </a:prstGeom>
        </p:spPr>
        <p:txBody>
          <a:bodyPr/>
          <a:lstStyle/>
          <a:p>
            <a:fld id="{70A4ADC1-0A96-974B-9187-1AC4CC56FE40}" type="datetime1">
              <a:rPr lang="en-US" smtClean="0"/>
              <a:t>8/18/18</a:t>
            </a:fld>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r>
              <a:rPr lang="en-US" dirty="0"/>
              <a:t>Three Rivers CC  Jr Laser Camp</a:t>
            </a: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3531167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990600" y="6356350"/>
            <a:ext cx="2133600" cy="365125"/>
          </a:xfrm>
          <a:prstGeom prst="rect">
            <a:avLst/>
          </a:prstGeom>
        </p:spPr>
        <p:txBody>
          <a:bodyPr/>
          <a:lstStyle/>
          <a:p>
            <a:fld id="{9DBC166E-8947-DB48-BD15-F8CEEEA854BE}" type="datetime1">
              <a:rPr lang="en-US" smtClean="0"/>
              <a:t>8/18/18</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r>
              <a:rPr lang="en-US" dirty="0"/>
              <a:t>Three Rivers CC  Jr Laser Camp</a:t>
            </a: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186459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90600" y="6356350"/>
            <a:ext cx="2133600" cy="365125"/>
          </a:xfrm>
          <a:prstGeom prst="rect">
            <a:avLst/>
          </a:prstGeom>
        </p:spPr>
        <p:txBody>
          <a:bodyPr/>
          <a:lstStyle/>
          <a:p>
            <a:fld id="{775F8D3C-2273-1940-9C97-3CAD530A13E1}" type="datetime1">
              <a:rPr lang="en-US" smtClean="0"/>
              <a:t>8/18/18</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r>
              <a:rPr lang="en-US" dirty="0"/>
              <a:t>Three Rivers CC  Jr Laser Camp</a:t>
            </a: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913701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990600" y="6356350"/>
            <a:ext cx="2133600" cy="365125"/>
          </a:xfrm>
          <a:prstGeom prst="rect">
            <a:avLst/>
          </a:prstGeom>
        </p:spPr>
        <p:txBody>
          <a:bodyPr/>
          <a:lstStyle/>
          <a:p>
            <a:fld id="{CA21B1B4-C771-BC4A-88AF-28B72F35C8F2}" type="datetime1">
              <a:rPr lang="en-US" smtClean="0"/>
              <a:t>8/18/18</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r>
              <a:rPr lang="en-US" dirty="0"/>
              <a:t>Three Rivers CC  Jr Laser Camp</a:t>
            </a: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1714510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990600" y="6356350"/>
            <a:ext cx="2133600" cy="365125"/>
          </a:xfrm>
          <a:prstGeom prst="rect">
            <a:avLst/>
          </a:prstGeom>
        </p:spPr>
        <p:txBody>
          <a:bodyPr/>
          <a:lstStyle/>
          <a:p>
            <a:fld id="{F9FA446A-8B37-2F48-ACA7-0798BA1EFF95}" type="datetime1">
              <a:rPr lang="en-US" smtClean="0"/>
              <a:t>8/18/18</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r>
              <a:rPr lang="en-US" dirty="0"/>
              <a:t>Three Rivers CC  Jr Laser Camp</a:t>
            </a: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65599360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0" y="1417638"/>
            <a:ext cx="9144000" cy="182562"/>
          </a:xfrm>
          <a:prstGeom prst="rect">
            <a:avLst/>
          </a:prstGeom>
          <a:gradFill flip="none" rotWithShape="1">
            <a:gsLst>
              <a:gs pos="0">
                <a:schemeClr val="accent1">
                  <a:tint val="100000"/>
                  <a:shade val="100000"/>
                  <a:satMod val="130000"/>
                </a:schemeClr>
              </a:gs>
              <a:gs pos="1000">
                <a:srgbClr val="660066"/>
              </a:gs>
              <a:gs pos="24000">
                <a:srgbClr val="0000FF"/>
              </a:gs>
              <a:gs pos="44000">
                <a:srgbClr val="008000"/>
              </a:gs>
              <a:gs pos="64000">
                <a:srgbClr val="FFFF00"/>
              </a:gs>
              <a:gs pos="81000">
                <a:srgbClr val="FF6600"/>
              </a:gs>
              <a:gs pos="96000">
                <a:srgbClr val="FF0000"/>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descr="dumpster optics.png"/>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85776" y="6126163"/>
            <a:ext cx="786018" cy="620869"/>
          </a:xfrm>
          <a:prstGeom prst="rect">
            <a:avLst/>
          </a:prstGeom>
        </p:spPr>
      </p:pic>
      <p:sp>
        <p:nvSpPr>
          <p:cNvPr id="10" name="Footer Placeholder 9"/>
          <p:cNvSpPr>
            <a:spLocks noGrp="1"/>
          </p:cNvSpPr>
          <p:nvPr>
            <p:ph type="ftr" sz="quarter" idx="3"/>
          </p:nvPr>
        </p:nvSpPr>
        <p:spPr>
          <a:xfrm>
            <a:off x="251251" y="6348938"/>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DUMPSTER OPTICS</a:t>
            </a:r>
          </a:p>
        </p:txBody>
      </p:sp>
    </p:spTree>
    <p:extLst>
      <p:ext uri="{BB962C8B-B14F-4D97-AF65-F5344CB8AC3E}">
        <p14:creationId xmlns:p14="http://schemas.microsoft.com/office/powerpoint/2010/main" val="38385240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9.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1.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image" Target="../media/image6.png"/><Relationship Id="rId5" Type="http://schemas.openxmlformats.org/officeDocument/2006/relationships/oleObject" Target="../embeddings/oleObject1.bin"/><Relationship Id="rId6" Type="http://schemas.openxmlformats.org/officeDocument/2006/relationships/image" Target="../media/image5.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9" name="Rectangle 11"/>
          <p:cNvSpPr>
            <a:spLocks noChangeArrowheads="1"/>
          </p:cNvSpPr>
          <p:nvPr/>
        </p:nvSpPr>
        <p:spPr bwMode="auto">
          <a:xfrm>
            <a:off x="8289925" y="4549775"/>
            <a:ext cx="1841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en-US" dirty="0">
              <a:latin typeface="Arial" charset="0"/>
              <a:cs typeface="+mn-cs"/>
            </a:endParaRPr>
          </a:p>
        </p:txBody>
      </p:sp>
      <p:sp>
        <p:nvSpPr>
          <p:cNvPr id="227340" name="Rectangle 12"/>
          <p:cNvSpPr>
            <a:spLocks noChangeArrowheads="1"/>
          </p:cNvSpPr>
          <p:nvPr/>
        </p:nvSpPr>
        <p:spPr bwMode="auto">
          <a:xfrm>
            <a:off x="8467725" y="3749675"/>
            <a:ext cx="1841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en-US" dirty="0">
              <a:latin typeface="Arial" charset="0"/>
              <a:cs typeface="+mn-cs"/>
            </a:endParaRPr>
          </a:p>
        </p:txBody>
      </p:sp>
      <p:sp>
        <p:nvSpPr>
          <p:cNvPr id="7" name="TextBox 6"/>
          <p:cNvSpPr txBox="1"/>
          <p:nvPr/>
        </p:nvSpPr>
        <p:spPr>
          <a:xfrm>
            <a:off x="2379391" y="1999418"/>
            <a:ext cx="4642425" cy="2554545"/>
          </a:xfrm>
          <a:prstGeom prst="rect">
            <a:avLst/>
          </a:prstGeom>
          <a:noFill/>
        </p:spPr>
        <p:txBody>
          <a:bodyPr wrap="none" rtlCol="0">
            <a:spAutoFit/>
          </a:bodyPr>
          <a:lstStyle/>
          <a:p>
            <a:r>
              <a:rPr lang="es-MX" sz="8000" b="1" dirty="0">
                <a:solidFill>
                  <a:srgbClr val="000090"/>
                </a:solidFill>
                <a:effectLst>
                  <a:outerShdw blurRad="50800" dist="38100" dir="2700000" algn="tl" rotWithShape="0">
                    <a:srgbClr val="000000">
                      <a:alpha val="43000"/>
                    </a:srgbClr>
                  </a:outerShdw>
                  <a:reflection stA="50000" endPos="75000" dist="12700" dir="5400000" sy="-100000" algn="bl" rotWithShape="0"/>
                </a:effectLst>
              </a:rPr>
              <a:t>Refracción</a:t>
            </a:r>
          </a:p>
          <a:p>
            <a:endParaRPr lang="en-US" sz="8000" b="1" dirty="0">
              <a:solidFill>
                <a:schemeClr val="tx2"/>
              </a:solidFill>
              <a:effectLst>
                <a:outerShdw blurRad="50800" dist="38100" dir="2700000" algn="tl" rotWithShape="0">
                  <a:srgbClr val="000000">
                    <a:alpha val="43000"/>
                  </a:srgbClr>
                </a:outerShdw>
                <a:reflection stA="50000" endPos="75000" dist="12700" dir="5400000" sy="-100000" algn="bl" rotWithShape="0"/>
              </a:effectLst>
            </a:endParaRPr>
          </a:p>
        </p:txBody>
      </p:sp>
      <p:sp>
        <p:nvSpPr>
          <p:cNvPr id="3" name="TextBox 2"/>
          <p:cNvSpPr txBox="1"/>
          <p:nvPr/>
        </p:nvSpPr>
        <p:spPr>
          <a:xfrm>
            <a:off x="199534" y="221451"/>
            <a:ext cx="6409944" cy="1200329"/>
          </a:xfrm>
          <a:prstGeom prst="rect">
            <a:avLst/>
          </a:prstGeom>
          <a:noFill/>
        </p:spPr>
        <p:txBody>
          <a:bodyPr wrap="square" rtlCol="0">
            <a:spAutoFit/>
          </a:bodyPr>
          <a:lstStyle/>
          <a:p>
            <a:r>
              <a:rPr lang="es-MX" sz="3200" b="1" dirty="0">
                <a:solidFill>
                  <a:srgbClr val="000090"/>
                </a:solidFill>
              </a:rPr>
              <a:t>APRENDIENDO</a:t>
            </a:r>
            <a:r>
              <a:rPr lang="es-MX" sz="4000" b="1" dirty="0">
                <a:solidFill>
                  <a:srgbClr val="000090"/>
                </a:solidFill>
              </a:rPr>
              <a:t> </a:t>
            </a:r>
            <a:r>
              <a:rPr lang="es-MX" sz="3200" b="1" dirty="0">
                <a:solidFill>
                  <a:srgbClr val="000090"/>
                </a:solidFill>
              </a:rPr>
              <a:t>COMO </a:t>
            </a:r>
            <a:r>
              <a:rPr lang="es-MX" sz="3200" b="1" dirty="0" smtClean="0">
                <a:solidFill>
                  <a:srgbClr val="000090"/>
                </a:solidFill>
              </a:rPr>
              <a:t/>
            </a:r>
            <a:br>
              <a:rPr lang="es-MX" sz="3200" b="1" dirty="0" smtClean="0">
                <a:solidFill>
                  <a:srgbClr val="000090"/>
                </a:solidFill>
              </a:rPr>
            </a:br>
            <a:r>
              <a:rPr lang="es-MX" sz="3200" b="1" dirty="0" smtClean="0">
                <a:solidFill>
                  <a:srgbClr val="000090"/>
                </a:solidFill>
              </a:rPr>
              <a:t>FUNCIONA </a:t>
            </a:r>
            <a:r>
              <a:rPr lang="es-MX" sz="3200" b="1" dirty="0">
                <a:solidFill>
                  <a:srgbClr val="000090"/>
                </a:solidFill>
              </a:rPr>
              <a:t>LA LUZ</a:t>
            </a:r>
            <a:endParaRPr lang="en-US" sz="3200" b="1" dirty="0">
              <a:solidFill>
                <a:srgbClr val="000090"/>
              </a:solidFill>
            </a:endParaRPr>
          </a:p>
        </p:txBody>
      </p:sp>
      <p:pic>
        <p:nvPicPr>
          <p:cNvPr id="4" name="Picture 3" descr="IYL_Logo_Color-horiz.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097600" y="404458"/>
            <a:ext cx="1192325" cy="651879"/>
          </a:xfrm>
          <a:prstGeom prst="rect">
            <a:avLst/>
          </a:prstGeom>
        </p:spPr>
      </p:pic>
      <p:sp>
        <p:nvSpPr>
          <p:cNvPr id="8" name="TextBox 7"/>
          <p:cNvSpPr txBox="1"/>
          <p:nvPr/>
        </p:nvSpPr>
        <p:spPr>
          <a:xfrm>
            <a:off x="1860007" y="4553963"/>
            <a:ext cx="5753883" cy="646331"/>
          </a:xfrm>
          <a:prstGeom prst="rect">
            <a:avLst/>
          </a:prstGeom>
          <a:noFill/>
        </p:spPr>
        <p:txBody>
          <a:bodyPr wrap="none" rtlCol="0">
            <a:spAutoFit/>
          </a:bodyPr>
          <a:lstStyle/>
          <a:p>
            <a:pPr algn="ctr"/>
            <a:r>
              <a:rPr lang="en-US" dirty="0"/>
              <a:t>(</a:t>
            </a:r>
            <a:r>
              <a:rPr lang="es-MX" dirty="0"/>
              <a:t>Adaptado</a:t>
            </a:r>
            <a:r>
              <a:rPr lang="en-US" dirty="0"/>
              <a:t> de </a:t>
            </a:r>
            <a:r>
              <a:rPr lang="en-US" i="1" dirty="0"/>
              <a:t>the PHOTON Explorations in Optics</a:t>
            </a:r>
            <a:r>
              <a:rPr lang="en-US" dirty="0"/>
              <a:t>, 2013)</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MX" dirty="0"/>
              <a:t>Actividad</a:t>
            </a:r>
            <a:r>
              <a:rPr lang="en-US" dirty="0"/>
              <a:t> 3: ¡El </a:t>
            </a:r>
            <a:r>
              <a:rPr lang="es-MX" dirty="0"/>
              <a:t>vaso</a:t>
            </a:r>
            <a:r>
              <a:rPr lang="en-US" dirty="0"/>
              <a:t> que </a:t>
            </a:r>
            <a:r>
              <a:rPr lang="es-MX" dirty="0"/>
              <a:t>desaparece</a:t>
            </a:r>
            <a:r>
              <a:rPr lang="en-US" dirty="0"/>
              <a:t>!</a:t>
            </a:r>
          </a:p>
        </p:txBody>
      </p:sp>
      <p:sp>
        <p:nvSpPr>
          <p:cNvPr id="11" name="TextBox 10"/>
          <p:cNvSpPr txBox="1"/>
          <p:nvPr/>
        </p:nvSpPr>
        <p:spPr>
          <a:xfrm>
            <a:off x="846594" y="1650496"/>
            <a:ext cx="7462569" cy="4708981"/>
          </a:xfrm>
          <a:prstGeom prst="rect">
            <a:avLst/>
          </a:prstGeom>
          <a:noFill/>
        </p:spPr>
        <p:txBody>
          <a:bodyPr wrap="square" rtlCol="0">
            <a:spAutoFit/>
          </a:bodyPr>
          <a:lstStyle/>
          <a:p>
            <a:r>
              <a:rPr lang="es-MX" sz="3000" dirty="0"/>
              <a:t>Para este experimento necesitas un vaso de Pyrex®, un tubo de ensayo o un vaso. Es mejor si no tiene etiquetas o rótulos, pero el truco se ve increíble, incluso si los tiene.</a:t>
            </a:r>
          </a:p>
          <a:p>
            <a:endParaRPr lang="en-US" sz="3000" dirty="0"/>
          </a:p>
          <a:p>
            <a:r>
              <a:rPr lang="en-US" sz="3000" dirty="0"/>
              <a:t>El </a:t>
            </a:r>
            <a:r>
              <a:rPr lang="es-MX" sz="3000" dirty="0"/>
              <a:t>vaso</a:t>
            </a:r>
            <a:r>
              <a:rPr lang="en-US" sz="3000" dirty="0"/>
              <a:t> de Pyrex ® o el </a:t>
            </a:r>
            <a:r>
              <a:rPr lang="es-MX" sz="3000" dirty="0"/>
              <a:t>vaso</a:t>
            </a:r>
            <a:r>
              <a:rPr lang="en-US" sz="3000" dirty="0"/>
              <a:t> </a:t>
            </a:r>
          </a:p>
          <a:p>
            <a:r>
              <a:rPr lang="es-MX" sz="3000" dirty="0"/>
              <a:t>necesita</a:t>
            </a:r>
            <a:r>
              <a:rPr lang="en-US" sz="3000" dirty="0"/>
              <a:t> caber dentro de otro.</a:t>
            </a:r>
            <a:br>
              <a:rPr lang="en-US" sz="3000" dirty="0"/>
            </a:br>
            <a:r>
              <a:rPr lang="en-US" sz="3000" dirty="0"/>
              <a:t>La imagen </a:t>
            </a:r>
            <a:r>
              <a:rPr lang="es-MX" sz="3000" dirty="0"/>
              <a:t>muestra</a:t>
            </a:r>
            <a:r>
              <a:rPr lang="en-US" sz="3000" dirty="0"/>
              <a:t> un </a:t>
            </a:r>
            <a:r>
              <a:rPr lang="es-MX" sz="3000" dirty="0"/>
              <a:t>vaso</a:t>
            </a:r>
            <a:r>
              <a:rPr lang="en-US" sz="3000" dirty="0"/>
              <a:t> de</a:t>
            </a:r>
            <a:br>
              <a:rPr lang="en-US" sz="3000" dirty="0"/>
            </a:br>
            <a:r>
              <a:rPr lang="en-US" sz="3000" dirty="0"/>
              <a:t>Pyrex® dentro de otro </a:t>
            </a:r>
            <a:r>
              <a:rPr lang="es-MX" sz="3000" dirty="0"/>
              <a:t>aún</a:t>
            </a:r>
            <a:r>
              <a:rPr lang="en-US" sz="3000" dirty="0"/>
              <a:t> más</a:t>
            </a:r>
            <a:br>
              <a:rPr lang="en-US" sz="3000" dirty="0"/>
            </a:br>
            <a:r>
              <a:rPr lang="es-MX" sz="3000" dirty="0"/>
              <a:t>grande</a:t>
            </a:r>
          </a:p>
        </p:txBody>
      </p:sp>
      <p:pic>
        <p:nvPicPr>
          <p:cNvPr id="4" name="Picture 3"/>
          <p:cNvPicPr>
            <a:picLocks noChangeAspect="1"/>
          </p:cNvPicPr>
          <p:nvPr/>
        </p:nvPicPr>
        <p:blipFill>
          <a:blip r:embed="rId3"/>
          <a:stretch>
            <a:fillRect/>
          </a:stretch>
        </p:blipFill>
        <p:spPr>
          <a:xfrm>
            <a:off x="5690993" y="3426857"/>
            <a:ext cx="2111434" cy="2649306"/>
          </a:xfrm>
          <a:prstGeom prst="rect">
            <a:avLst/>
          </a:prstGeom>
        </p:spPr>
      </p:pic>
    </p:spTree>
    <p:extLst>
      <p:ext uri="{BB962C8B-B14F-4D97-AF65-F5344CB8AC3E}">
        <p14:creationId xmlns:p14="http://schemas.microsoft.com/office/powerpoint/2010/main" val="8161015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MX" dirty="0"/>
              <a:t>Actividad</a:t>
            </a:r>
            <a:r>
              <a:rPr lang="en-US" dirty="0"/>
              <a:t> 3: ¡El </a:t>
            </a:r>
            <a:r>
              <a:rPr lang="es-MX" dirty="0"/>
              <a:t>vaso</a:t>
            </a:r>
            <a:r>
              <a:rPr lang="en-US" dirty="0"/>
              <a:t> que </a:t>
            </a:r>
            <a:r>
              <a:rPr lang="es-MX" dirty="0"/>
              <a:t>desaparece</a:t>
            </a:r>
            <a:r>
              <a:rPr lang="en-US" dirty="0"/>
              <a:t>!</a:t>
            </a:r>
          </a:p>
        </p:txBody>
      </p:sp>
      <p:sp>
        <p:nvSpPr>
          <p:cNvPr id="11" name="TextBox 10"/>
          <p:cNvSpPr txBox="1"/>
          <p:nvPr/>
        </p:nvSpPr>
        <p:spPr>
          <a:xfrm>
            <a:off x="846594" y="1650496"/>
            <a:ext cx="7462569" cy="4247317"/>
          </a:xfrm>
          <a:prstGeom prst="rect">
            <a:avLst/>
          </a:prstGeom>
          <a:noFill/>
        </p:spPr>
        <p:txBody>
          <a:bodyPr wrap="square" rtlCol="0">
            <a:spAutoFit/>
          </a:bodyPr>
          <a:lstStyle/>
          <a:p>
            <a:r>
              <a:rPr lang="en-US" sz="3000" dirty="0"/>
              <a:t> 1. Que </a:t>
            </a:r>
            <a:r>
              <a:rPr lang="es-MX" sz="3000" dirty="0"/>
              <a:t>crees que verás si llenas el vaso más pequeño (dentro) con aceite?.</a:t>
            </a:r>
            <a:br>
              <a:rPr lang="es-MX" sz="3000" dirty="0"/>
            </a:br>
            <a:r>
              <a:rPr lang="es-MX" sz="3000" dirty="0"/>
              <a:t>Haz tu predicción, luego pruébalo.</a:t>
            </a:r>
          </a:p>
          <a:p>
            <a:endParaRPr lang="en-US" sz="3000" dirty="0"/>
          </a:p>
          <a:p>
            <a:r>
              <a:rPr lang="en-US" sz="3000" dirty="0"/>
              <a:t>2. </a:t>
            </a:r>
            <a:r>
              <a:rPr lang="es-MX" sz="3000" dirty="0"/>
              <a:t>¿Qué verás si ahora llenas el </a:t>
            </a:r>
            <a:br>
              <a:rPr lang="es-MX" sz="3000" dirty="0"/>
            </a:br>
            <a:r>
              <a:rPr lang="es-MX" sz="3000" dirty="0"/>
              <a:t>contenedor exterior con</a:t>
            </a:r>
          </a:p>
          <a:p>
            <a:r>
              <a:rPr lang="es-MX" sz="3000" dirty="0"/>
              <a:t>aceite? </a:t>
            </a:r>
            <a:br>
              <a:rPr lang="es-MX" sz="3000" dirty="0"/>
            </a:br>
            <a:r>
              <a:rPr lang="es-MX" sz="3000" dirty="0"/>
              <a:t>Haz tu predicción, luego pruébalo </a:t>
            </a:r>
            <a:br>
              <a:rPr lang="es-MX" sz="3000" dirty="0"/>
            </a:br>
            <a:r>
              <a:rPr lang="es-MX" sz="3000" dirty="0"/>
              <a:t>¿Puedes explicar qué es lo que ves?</a:t>
            </a:r>
            <a:endParaRPr lang="en-US" sz="3000" dirty="0"/>
          </a:p>
        </p:txBody>
      </p:sp>
      <p:pic>
        <p:nvPicPr>
          <p:cNvPr id="4" name="Picture 3"/>
          <p:cNvPicPr>
            <a:picLocks noChangeAspect="1"/>
          </p:cNvPicPr>
          <p:nvPr/>
        </p:nvPicPr>
        <p:blipFill>
          <a:blip r:embed="rId3"/>
          <a:stretch>
            <a:fillRect/>
          </a:stretch>
        </p:blipFill>
        <p:spPr>
          <a:xfrm>
            <a:off x="6318100" y="3081899"/>
            <a:ext cx="2111434" cy="2649306"/>
          </a:xfrm>
          <a:prstGeom prst="rect">
            <a:avLst/>
          </a:prstGeom>
        </p:spPr>
      </p:pic>
    </p:spTree>
    <p:extLst>
      <p:ext uri="{BB962C8B-B14F-4D97-AF65-F5344CB8AC3E}">
        <p14:creationId xmlns:p14="http://schemas.microsoft.com/office/powerpoint/2010/main" val="24451091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MX" dirty="0"/>
              <a:t>Actividad 3: ¡El vaso que desaparece</a:t>
            </a:r>
            <a:r>
              <a:rPr lang="en-US" dirty="0"/>
              <a:t>!</a:t>
            </a:r>
          </a:p>
        </p:txBody>
      </p:sp>
      <p:sp>
        <p:nvSpPr>
          <p:cNvPr id="11" name="TextBox 10"/>
          <p:cNvSpPr txBox="1"/>
          <p:nvPr/>
        </p:nvSpPr>
        <p:spPr>
          <a:xfrm>
            <a:off x="145019" y="1650496"/>
            <a:ext cx="8998981" cy="5170646"/>
          </a:xfrm>
          <a:prstGeom prst="rect">
            <a:avLst/>
          </a:prstGeom>
          <a:noFill/>
        </p:spPr>
        <p:txBody>
          <a:bodyPr wrap="square" rtlCol="0">
            <a:spAutoFit/>
          </a:bodyPr>
          <a:lstStyle/>
          <a:p>
            <a:r>
              <a:rPr lang="en-US" sz="3000" dirty="0"/>
              <a:t> ¿</a:t>
            </a:r>
            <a:r>
              <a:rPr lang="es-MX" sz="3000" dirty="0"/>
              <a:t>Qué pasó?</a:t>
            </a:r>
          </a:p>
          <a:p>
            <a:pPr marL="514350" indent="-514350">
              <a:buFont typeface="+mj-lt"/>
              <a:buAutoNum type="arabicPeriod"/>
            </a:pPr>
            <a:r>
              <a:rPr lang="es-MX" sz="3000" dirty="0"/>
              <a:t>Ves cuando la luz se refleja en el vaso pequeño</a:t>
            </a:r>
          </a:p>
          <a:p>
            <a:pPr marL="514350" indent="-514350">
              <a:buFont typeface="+mj-lt"/>
              <a:buAutoNum type="arabicPeriod"/>
            </a:pPr>
            <a:r>
              <a:rPr lang="es-MX" sz="3000" dirty="0"/>
              <a:t>La luz viaja a la misma velocidad en el aceite que en el vidrio.</a:t>
            </a:r>
          </a:p>
          <a:p>
            <a:pPr marL="514350" indent="-514350">
              <a:buFont typeface="+mj-lt"/>
              <a:buAutoNum type="arabicPeriod"/>
            </a:pPr>
            <a:r>
              <a:rPr lang="es-MX" sz="3000" dirty="0"/>
              <a:t>La luz </a:t>
            </a:r>
            <a:r>
              <a:rPr lang="es-MX" sz="3000" i="1" dirty="0"/>
              <a:t>no </a:t>
            </a:r>
            <a:r>
              <a:rPr lang="es-MX" sz="3000" dirty="0"/>
              <a:t>es reflejada si la velocidad no cambia.</a:t>
            </a:r>
          </a:p>
          <a:p>
            <a:pPr marL="514350" indent="-514350">
              <a:buFont typeface="+mj-lt"/>
              <a:buAutoNum type="arabicPeriod"/>
            </a:pPr>
            <a:endParaRPr lang="es-MX" sz="3000" dirty="0"/>
          </a:p>
          <a:p>
            <a:endParaRPr lang="en-US" sz="3000" dirty="0"/>
          </a:p>
          <a:p>
            <a:pPr marL="514350" indent="-514350">
              <a:buFont typeface="+mj-lt"/>
              <a:buAutoNum type="arabicPeriod"/>
            </a:pPr>
            <a:endParaRPr lang="en-US" sz="3000" dirty="0"/>
          </a:p>
          <a:p>
            <a:endParaRPr lang="en-US" sz="3000" dirty="0"/>
          </a:p>
          <a:p>
            <a:endParaRPr lang="en-US" sz="3000" dirty="0"/>
          </a:p>
          <a:p>
            <a:r>
              <a:rPr lang="en-US" sz="3000" dirty="0"/>
              <a:t>	       Do you think this trick will work with water?</a:t>
            </a:r>
          </a:p>
        </p:txBody>
      </p:sp>
      <p:pic>
        <p:nvPicPr>
          <p:cNvPr id="3" name="Picture 2"/>
          <p:cNvPicPr>
            <a:picLocks noChangeAspect="1"/>
          </p:cNvPicPr>
          <p:nvPr/>
        </p:nvPicPr>
        <p:blipFill>
          <a:blip r:embed="rId3"/>
          <a:stretch>
            <a:fillRect/>
          </a:stretch>
        </p:blipFill>
        <p:spPr>
          <a:xfrm>
            <a:off x="2131130" y="4076776"/>
            <a:ext cx="1893767" cy="2304584"/>
          </a:xfrm>
          <a:prstGeom prst="rect">
            <a:avLst/>
          </a:prstGeom>
        </p:spPr>
      </p:pic>
      <p:pic>
        <p:nvPicPr>
          <p:cNvPr id="7" name="Picture 6"/>
          <p:cNvPicPr>
            <a:picLocks noChangeAspect="1"/>
          </p:cNvPicPr>
          <p:nvPr/>
        </p:nvPicPr>
        <p:blipFill>
          <a:blip r:embed="rId4"/>
          <a:stretch>
            <a:fillRect/>
          </a:stretch>
        </p:blipFill>
        <p:spPr>
          <a:xfrm>
            <a:off x="5430256" y="4074645"/>
            <a:ext cx="1575088" cy="2164475"/>
          </a:xfrm>
          <a:prstGeom prst="rect">
            <a:avLst/>
          </a:prstGeom>
        </p:spPr>
      </p:pic>
      <p:cxnSp>
        <p:nvCxnSpPr>
          <p:cNvPr id="9" name="Straight Arrow Connector 8"/>
          <p:cNvCxnSpPr/>
          <p:nvPr/>
        </p:nvCxnSpPr>
        <p:spPr>
          <a:xfrm flipV="1">
            <a:off x="1042352" y="5499618"/>
            <a:ext cx="1630478" cy="34495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flipV="1">
            <a:off x="1042352" y="5017571"/>
            <a:ext cx="1630478" cy="47039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4463966" y="5272349"/>
            <a:ext cx="2847784" cy="67592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flipV="1">
            <a:off x="748148" y="5064611"/>
            <a:ext cx="1630478" cy="47039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flipV="1">
            <a:off x="4175760" y="5220858"/>
            <a:ext cx="1409498" cy="4703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 Box 2"/>
          <p:cNvSpPr txBox="1"/>
          <p:nvPr/>
        </p:nvSpPr>
        <p:spPr>
          <a:xfrm>
            <a:off x="241417" y="5585567"/>
            <a:ext cx="1346159" cy="244475"/>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100" dirty="0">
                <a:effectLst/>
                <a:latin typeface="Arial"/>
                <a:ea typeface="ＭＳ 明朝"/>
              </a:rPr>
              <a:t>Luz </a:t>
            </a:r>
            <a:r>
              <a:rPr lang="es-MX" sz="1100" dirty="0">
                <a:effectLst/>
                <a:latin typeface="Arial"/>
                <a:ea typeface="ＭＳ 明朝"/>
              </a:rPr>
              <a:t>ambiente</a:t>
            </a:r>
            <a:endParaRPr lang="es-MX" dirty="0">
              <a:effectLst/>
              <a:latin typeface="Times New Roman"/>
              <a:ea typeface="ＭＳ 明朝"/>
            </a:endParaRPr>
          </a:p>
        </p:txBody>
      </p:sp>
      <p:sp>
        <p:nvSpPr>
          <p:cNvPr id="17" name="Text Box 5"/>
          <p:cNvSpPr txBox="1"/>
          <p:nvPr/>
        </p:nvSpPr>
        <p:spPr>
          <a:xfrm>
            <a:off x="241416" y="4714037"/>
            <a:ext cx="1346159" cy="303534"/>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s-MX" sz="1100" dirty="0">
                <a:effectLst/>
                <a:latin typeface="Arial"/>
                <a:ea typeface="ＭＳ 明朝"/>
              </a:rPr>
              <a:t>Reflejada</a:t>
            </a:r>
            <a:r>
              <a:rPr lang="en-US" sz="1100" dirty="0">
                <a:effectLst/>
                <a:latin typeface="Arial"/>
                <a:ea typeface="ＭＳ 明朝"/>
              </a:rPr>
              <a:t> al </a:t>
            </a:r>
            <a:r>
              <a:rPr lang="es-MX" sz="1100" dirty="0">
                <a:effectLst/>
                <a:latin typeface="Arial"/>
                <a:ea typeface="ＭＳ 明朝"/>
              </a:rPr>
              <a:t>ojo</a:t>
            </a:r>
            <a:endParaRPr lang="es-MX" dirty="0">
              <a:effectLst/>
              <a:latin typeface="Times New Roman"/>
              <a:ea typeface="ＭＳ 明朝"/>
            </a:endParaRPr>
          </a:p>
        </p:txBody>
      </p:sp>
      <p:sp>
        <p:nvSpPr>
          <p:cNvPr id="18" name="Text Box 2"/>
          <p:cNvSpPr txBox="1"/>
          <p:nvPr/>
        </p:nvSpPr>
        <p:spPr>
          <a:xfrm>
            <a:off x="3873500" y="5610313"/>
            <a:ext cx="1346159" cy="244475"/>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100" dirty="0">
                <a:effectLst/>
                <a:latin typeface="Arial"/>
                <a:ea typeface="ＭＳ 明朝"/>
              </a:rPr>
              <a:t>Luz </a:t>
            </a:r>
            <a:r>
              <a:rPr lang="es-MX" sz="1100" dirty="0">
                <a:effectLst/>
                <a:latin typeface="Arial"/>
                <a:ea typeface="ＭＳ 明朝"/>
              </a:rPr>
              <a:t>ambiente</a:t>
            </a:r>
            <a:endParaRPr lang="es-MX" dirty="0">
              <a:effectLst/>
              <a:latin typeface="Times New Roman"/>
              <a:ea typeface="ＭＳ 明朝"/>
            </a:endParaRPr>
          </a:p>
        </p:txBody>
      </p:sp>
      <p:sp>
        <p:nvSpPr>
          <p:cNvPr id="19" name="Text Box 5"/>
          <p:cNvSpPr txBox="1"/>
          <p:nvPr/>
        </p:nvSpPr>
        <p:spPr>
          <a:xfrm>
            <a:off x="3954780" y="4871974"/>
            <a:ext cx="1346159" cy="303534"/>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s-MX" sz="1100" dirty="0">
                <a:latin typeface="Arial"/>
                <a:ea typeface="ＭＳ 明朝"/>
              </a:rPr>
              <a:t>Reflejada</a:t>
            </a:r>
            <a:r>
              <a:rPr lang="en-US" sz="1100" dirty="0">
                <a:latin typeface="Arial"/>
                <a:ea typeface="ＭＳ 明朝"/>
              </a:rPr>
              <a:t> al </a:t>
            </a:r>
            <a:r>
              <a:rPr lang="es-MX" sz="1100" dirty="0">
                <a:latin typeface="Arial"/>
                <a:ea typeface="ＭＳ 明朝"/>
              </a:rPr>
              <a:t>ojo</a:t>
            </a:r>
            <a:endParaRPr lang="es-MX" dirty="0">
              <a:effectLst/>
              <a:latin typeface="Times New Roman"/>
              <a:ea typeface="ＭＳ 明朝"/>
            </a:endParaRPr>
          </a:p>
        </p:txBody>
      </p:sp>
      <p:sp>
        <p:nvSpPr>
          <p:cNvPr id="20" name="Text Box 5"/>
          <p:cNvSpPr txBox="1"/>
          <p:nvPr/>
        </p:nvSpPr>
        <p:spPr>
          <a:xfrm>
            <a:off x="7081984" y="4741645"/>
            <a:ext cx="2204256" cy="454613"/>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100" dirty="0">
                <a:effectLst/>
                <a:latin typeface="Arial"/>
                <a:ea typeface="ＭＳ 明朝"/>
              </a:rPr>
              <a:t>Pasa a </a:t>
            </a:r>
            <a:r>
              <a:rPr lang="es-MX" sz="1100" dirty="0">
                <a:effectLst/>
                <a:latin typeface="Arial"/>
                <a:ea typeface="ＭＳ 明朝"/>
              </a:rPr>
              <a:t>través</a:t>
            </a:r>
            <a:r>
              <a:rPr lang="en-US" sz="1100" dirty="0">
                <a:effectLst/>
                <a:latin typeface="Arial"/>
                <a:ea typeface="ＭＳ 明朝"/>
              </a:rPr>
              <a:t> del </a:t>
            </a:r>
            <a:r>
              <a:rPr lang="es-MX" sz="1100" dirty="0">
                <a:effectLst/>
                <a:latin typeface="Arial"/>
                <a:ea typeface="ＭＳ 明朝"/>
              </a:rPr>
              <a:t>aceite</a:t>
            </a:r>
            <a:r>
              <a:rPr lang="en-US" sz="1100" dirty="0">
                <a:effectLst/>
                <a:latin typeface="Arial"/>
                <a:ea typeface="ＭＳ 明朝"/>
              </a:rPr>
              <a:t> y del </a:t>
            </a:r>
            <a:r>
              <a:rPr lang="es-MX" sz="1100" dirty="0">
                <a:effectLst/>
                <a:latin typeface="Arial"/>
                <a:ea typeface="ＭＳ 明朝"/>
              </a:rPr>
              <a:t>vidrio</a:t>
            </a:r>
            <a:r>
              <a:rPr lang="en-US" sz="1100" dirty="0">
                <a:effectLst/>
                <a:latin typeface="Arial"/>
                <a:ea typeface="ＭＳ 明朝"/>
              </a:rPr>
              <a:t> interior sin </a:t>
            </a:r>
            <a:r>
              <a:rPr lang="es-MX" sz="1100" dirty="0">
                <a:effectLst/>
                <a:latin typeface="Arial"/>
                <a:ea typeface="ＭＳ 明朝"/>
              </a:rPr>
              <a:t>reflejarse</a:t>
            </a:r>
            <a:r>
              <a:rPr lang="en-US" sz="1100" dirty="0">
                <a:effectLst/>
                <a:latin typeface="Arial"/>
                <a:ea typeface="ＭＳ 明朝"/>
              </a:rPr>
              <a:t>.</a:t>
            </a:r>
            <a:endParaRPr lang="en-US" dirty="0">
              <a:effectLst/>
              <a:latin typeface="Times New Roman"/>
              <a:ea typeface="ＭＳ 明朝"/>
            </a:endParaRPr>
          </a:p>
        </p:txBody>
      </p:sp>
    </p:spTree>
    <p:extLst>
      <p:ext uri="{BB962C8B-B14F-4D97-AF65-F5344CB8AC3E}">
        <p14:creationId xmlns:p14="http://schemas.microsoft.com/office/powerpoint/2010/main" val="1935511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dirty="0"/>
              <a:t>Actividad</a:t>
            </a:r>
            <a:r>
              <a:rPr lang="en-US" dirty="0"/>
              <a:t> 4: </a:t>
            </a:r>
            <a:r>
              <a:rPr lang="es-MX" dirty="0"/>
              <a:t>Lentes</a:t>
            </a:r>
          </a:p>
        </p:txBody>
      </p:sp>
      <p:sp>
        <p:nvSpPr>
          <p:cNvPr id="3" name="TextBox 2"/>
          <p:cNvSpPr txBox="1"/>
          <p:nvPr/>
        </p:nvSpPr>
        <p:spPr>
          <a:xfrm>
            <a:off x="307790" y="1645536"/>
            <a:ext cx="8952491" cy="4401205"/>
          </a:xfrm>
          <a:prstGeom prst="rect">
            <a:avLst/>
          </a:prstGeom>
          <a:noFill/>
        </p:spPr>
        <p:txBody>
          <a:bodyPr wrap="square" rtlCol="0">
            <a:normAutofit fontScale="77500" lnSpcReduction="20000"/>
          </a:bodyPr>
          <a:lstStyle/>
          <a:p>
            <a:r>
              <a:rPr lang="es-MX" sz="2800" dirty="0"/>
              <a:t>Con un cortador de galletas redondo corte un trozo de gelatina como se muestra. Cuando corte, intente suavizar los bordes.</a:t>
            </a:r>
            <a:endParaRPr lang="en-US" sz="2800" dirty="0"/>
          </a:p>
          <a:p>
            <a:endParaRPr lang="en-US" sz="2800" dirty="0"/>
          </a:p>
          <a:p>
            <a:endParaRPr lang="en-US" sz="2800" dirty="0"/>
          </a:p>
          <a:p>
            <a:endParaRPr lang="en-US" sz="2800" dirty="0"/>
          </a:p>
          <a:p>
            <a:endParaRPr lang="en-US" sz="2800" dirty="0"/>
          </a:p>
          <a:p>
            <a:endParaRPr lang="es-MX" sz="2800" dirty="0"/>
          </a:p>
          <a:p>
            <a:endParaRPr lang="es-MX" sz="2800" dirty="0"/>
          </a:p>
          <a:p>
            <a:r>
              <a:rPr lang="es-MX" sz="2800" dirty="0"/>
              <a:t/>
            </a:r>
            <a:br>
              <a:rPr lang="es-MX" sz="2800" dirty="0"/>
            </a:br>
            <a:r>
              <a:rPr lang="es-MX" sz="2800" dirty="0"/>
              <a:t/>
            </a:r>
            <a:br>
              <a:rPr lang="es-MX" sz="2800" dirty="0"/>
            </a:br>
            <a:r>
              <a:rPr lang="es-MX" sz="2800" dirty="0"/>
              <a:t/>
            </a:r>
            <a:br>
              <a:rPr lang="es-MX" sz="2800" dirty="0"/>
            </a:br>
            <a:r>
              <a:rPr lang="es-MX" sz="2800" dirty="0"/>
              <a:t/>
            </a:r>
            <a:br>
              <a:rPr lang="es-MX" sz="2800" dirty="0"/>
            </a:br>
            <a:r>
              <a:rPr lang="es-MX" sz="2800" dirty="0"/>
              <a:t>Coloque con cuidado la "lente" en un pedazo de papel como se muestra. </a:t>
            </a:r>
            <a:br>
              <a:rPr lang="es-MX" sz="2800" dirty="0"/>
            </a:br>
            <a:r>
              <a:rPr lang="es-MX" sz="2800" dirty="0"/>
              <a:t>¿Qué crees que pasará si colocas dos haces láser en la lente en la dirección que se muestra en el diagrama?</a:t>
            </a:r>
            <a:endParaRPr lang="en-US" sz="2800" dirty="0"/>
          </a:p>
        </p:txBody>
      </p:sp>
      <p:pic>
        <p:nvPicPr>
          <p:cNvPr id="10" name="Picture 9"/>
          <p:cNvPicPr>
            <a:picLocks noChangeAspect="1"/>
          </p:cNvPicPr>
          <p:nvPr/>
        </p:nvPicPr>
        <p:blipFill>
          <a:blip r:embed="rId3"/>
          <a:stretch>
            <a:fillRect/>
          </a:stretch>
        </p:blipFill>
        <p:spPr>
          <a:xfrm>
            <a:off x="457200" y="2566892"/>
            <a:ext cx="3318420" cy="2080537"/>
          </a:xfrm>
          <a:prstGeom prst="rect">
            <a:avLst/>
          </a:prstGeom>
        </p:spPr>
      </p:pic>
      <p:pic>
        <p:nvPicPr>
          <p:cNvPr id="15" name="Picture 14"/>
          <p:cNvPicPr>
            <a:picLocks noChangeAspect="1"/>
          </p:cNvPicPr>
          <p:nvPr/>
        </p:nvPicPr>
        <p:blipFill>
          <a:blip r:embed="rId4"/>
          <a:stretch>
            <a:fillRect/>
          </a:stretch>
        </p:blipFill>
        <p:spPr>
          <a:xfrm>
            <a:off x="6263723" y="2917382"/>
            <a:ext cx="1177882" cy="1635477"/>
          </a:xfrm>
          <a:prstGeom prst="rect">
            <a:avLst/>
          </a:prstGeom>
        </p:spPr>
      </p:pic>
      <p:cxnSp>
        <p:nvCxnSpPr>
          <p:cNvPr id="22" name="Straight Connector 21"/>
          <p:cNvCxnSpPr/>
          <p:nvPr/>
        </p:nvCxnSpPr>
        <p:spPr>
          <a:xfrm>
            <a:off x="6850400" y="2632386"/>
            <a:ext cx="0" cy="2244713"/>
          </a:xfrm>
          <a:prstGeom prst="line">
            <a:avLst/>
          </a:prstGeom>
          <a:ln>
            <a:solidFill>
              <a:srgbClr val="16166C"/>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5823515" y="3742263"/>
            <a:ext cx="2080792" cy="13509"/>
          </a:xfrm>
          <a:prstGeom prst="line">
            <a:avLst/>
          </a:prstGeom>
          <a:ln>
            <a:solidFill>
              <a:srgbClr val="16166C"/>
            </a:solidFill>
          </a:ln>
          <a:effectLst/>
        </p:spPr>
        <p:style>
          <a:lnRef idx="2">
            <a:schemeClr val="accent1"/>
          </a:lnRef>
          <a:fillRef idx="0">
            <a:schemeClr val="accent1"/>
          </a:fillRef>
          <a:effectRef idx="1">
            <a:schemeClr val="accent1"/>
          </a:effectRef>
          <a:fontRef idx="minor">
            <a:schemeClr val="tx1"/>
          </a:fontRef>
        </p:style>
      </p:cxnSp>
      <p:grpSp>
        <p:nvGrpSpPr>
          <p:cNvPr id="29" name="Group 28"/>
          <p:cNvGrpSpPr/>
          <p:nvPr/>
        </p:nvGrpSpPr>
        <p:grpSpPr>
          <a:xfrm>
            <a:off x="4391282" y="3296432"/>
            <a:ext cx="2202397" cy="135099"/>
            <a:chOff x="4945259" y="3634183"/>
            <a:chExt cx="1729489" cy="135099"/>
          </a:xfrm>
        </p:grpSpPr>
        <p:sp>
          <p:nvSpPr>
            <p:cNvPr id="19" name="Rectangle 18"/>
            <p:cNvSpPr/>
            <p:nvPr/>
          </p:nvSpPr>
          <p:spPr>
            <a:xfrm>
              <a:off x="4945259" y="3634183"/>
              <a:ext cx="743140" cy="135099"/>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7" name="Straight Connector 26"/>
            <p:cNvCxnSpPr>
              <a:stCxn id="19" idx="3"/>
            </p:cNvCxnSpPr>
            <p:nvPr/>
          </p:nvCxnSpPr>
          <p:spPr>
            <a:xfrm>
              <a:off x="5688399" y="3701733"/>
              <a:ext cx="986349" cy="0"/>
            </a:xfrm>
            <a:prstGeom prst="line">
              <a:avLst/>
            </a:prstGeom>
            <a:ln>
              <a:solidFill>
                <a:schemeClr val="accent2"/>
              </a:solidFill>
            </a:ln>
            <a:effectLst/>
          </p:spPr>
          <p:style>
            <a:lnRef idx="2">
              <a:schemeClr val="accent1"/>
            </a:lnRef>
            <a:fillRef idx="0">
              <a:schemeClr val="accent1"/>
            </a:fillRef>
            <a:effectRef idx="1">
              <a:schemeClr val="accent1"/>
            </a:effectRef>
            <a:fontRef idx="minor">
              <a:schemeClr val="tx1"/>
            </a:fontRef>
          </p:style>
        </p:cxnSp>
      </p:grpSp>
      <p:grpSp>
        <p:nvGrpSpPr>
          <p:cNvPr id="33" name="Group 32"/>
          <p:cNvGrpSpPr/>
          <p:nvPr/>
        </p:nvGrpSpPr>
        <p:grpSpPr>
          <a:xfrm>
            <a:off x="4391282" y="3989231"/>
            <a:ext cx="2202397" cy="135099"/>
            <a:chOff x="4945259" y="3634183"/>
            <a:chExt cx="1729489" cy="135099"/>
          </a:xfrm>
        </p:grpSpPr>
        <p:sp>
          <p:nvSpPr>
            <p:cNvPr id="34" name="Rectangle 33"/>
            <p:cNvSpPr/>
            <p:nvPr/>
          </p:nvSpPr>
          <p:spPr>
            <a:xfrm>
              <a:off x="4945259" y="3634183"/>
              <a:ext cx="743140" cy="135099"/>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a:stCxn id="34" idx="3"/>
            </p:cNvCxnSpPr>
            <p:nvPr/>
          </p:nvCxnSpPr>
          <p:spPr>
            <a:xfrm>
              <a:off x="5688399" y="3701733"/>
              <a:ext cx="986349" cy="0"/>
            </a:xfrm>
            <a:prstGeom prst="line">
              <a:avLst/>
            </a:prstGeom>
            <a:ln>
              <a:solidFill>
                <a:schemeClr val="accent2"/>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0959613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dirty="0"/>
              <a:t>Actividad</a:t>
            </a:r>
            <a:r>
              <a:rPr lang="en-US" dirty="0"/>
              <a:t> 4: </a:t>
            </a:r>
            <a:r>
              <a:rPr lang="es-MX" dirty="0"/>
              <a:t>Lentes</a:t>
            </a:r>
          </a:p>
        </p:txBody>
      </p:sp>
      <p:sp>
        <p:nvSpPr>
          <p:cNvPr id="3" name="TextBox 2"/>
          <p:cNvSpPr txBox="1"/>
          <p:nvPr/>
        </p:nvSpPr>
        <p:spPr>
          <a:xfrm>
            <a:off x="457200" y="1720241"/>
            <a:ext cx="8660393" cy="3539431"/>
          </a:xfrm>
          <a:prstGeom prst="rect">
            <a:avLst/>
          </a:prstGeom>
          <a:noFill/>
        </p:spPr>
        <p:txBody>
          <a:bodyPr wrap="square" rtlCol="0">
            <a:normAutofit/>
          </a:bodyPr>
          <a:lstStyle/>
          <a:p>
            <a:r>
              <a:rPr lang="es-MX" sz="2800" dirty="0"/>
              <a:t>Repita la actividad de la lente haciendo la forma a continuación. ¿Qué crees que sucederá cuando colocas dos haces láser en la lente?</a:t>
            </a:r>
            <a:endParaRPr lang="en-US" sz="2800" dirty="0"/>
          </a:p>
          <a:p>
            <a:endParaRPr lang="en-US" sz="2800" dirty="0"/>
          </a:p>
          <a:p>
            <a:endParaRPr lang="en-US" sz="2800" dirty="0"/>
          </a:p>
          <a:p>
            <a:endParaRPr lang="en-US" sz="2800" dirty="0"/>
          </a:p>
          <a:p>
            <a:endParaRPr lang="en-US" sz="2800" dirty="0"/>
          </a:p>
        </p:txBody>
      </p:sp>
      <p:pic>
        <p:nvPicPr>
          <p:cNvPr id="4" name="Picture 3"/>
          <p:cNvPicPr>
            <a:picLocks noChangeAspect="1"/>
          </p:cNvPicPr>
          <p:nvPr/>
        </p:nvPicPr>
        <p:blipFill>
          <a:blip r:embed="rId3"/>
          <a:stretch>
            <a:fillRect/>
          </a:stretch>
        </p:blipFill>
        <p:spPr>
          <a:xfrm>
            <a:off x="155553" y="3325426"/>
            <a:ext cx="4176407" cy="2308233"/>
          </a:xfrm>
          <a:prstGeom prst="rect">
            <a:avLst/>
          </a:prstGeom>
        </p:spPr>
      </p:pic>
      <p:grpSp>
        <p:nvGrpSpPr>
          <p:cNvPr id="20" name="Group 19"/>
          <p:cNvGrpSpPr/>
          <p:nvPr/>
        </p:nvGrpSpPr>
        <p:grpSpPr>
          <a:xfrm>
            <a:off x="4134561" y="4028028"/>
            <a:ext cx="2202397" cy="135099"/>
            <a:chOff x="4945259" y="3634183"/>
            <a:chExt cx="1729489" cy="135099"/>
          </a:xfrm>
        </p:grpSpPr>
        <p:sp>
          <p:nvSpPr>
            <p:cNvPr id="21" name="Rectangle 20"/>
            <p:cNvSpPr/>
            <p:nvPr/>
          </p:nvSpPr>
          <p:spPr>
            <a:xfrm>
              <a:off x="4945259" y="3634183"/>
              <a:ext cx="743140" cy="135099"/>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3" name="Straight Connector 22"/>
            <p:cNvCxnSpPr>
              <a:stCxn id="21" idx="3"/>
            </p:cNvCxnSpPr>
            <p:nvPr/>
          </p:nvCxnSpPr>
          <p:spPr>
            <a:xfrm>
              <a:off x="5688399" y="3701733"/>
              <a:ext cx="986349" cy="0"/>
            </a:xfrm>
            <a:prstGeom prst="line">
              <a:avLst/>
            </a:prstGeom>
            <a:ln>
              <a:solidFill>
                <a:schemeClr val="accent2"/>
              </a:solidFill>
            </a:ln>
            <a:effectLst/>
          </p:spPr>
          <p:style>
            <a:lnRef idx="2">
              <a:schemeClr val="accent1"/>
            </a:lnRef>
            <a:fillRef idx="0">
              <a:schemeClr val="accent1"/>
            </a:fillRef>
            <a:effectRef idx="1">
              <a:schemeClr val="accent1"/>
            </a:effectRef>
            <a:fontRef idx="minor">
              <a:schemeClr val="tx1"/>
            </a:fontRef>
          </p:style>
        </p:cxnSp>
      </p:grpSp>
      <p:grpSp>
        <p:nvGrpSpPr>
          <p:cNvPr id="24" name="Group 23"/>
          <p:cNvGrpSpPr/>
          <p:nvPr/>
        </p:nvGrpSpPr>
        <p:grpSpPr>
          <a:xfrm>
            <a:off x="4134561" y="4720827"/>
            <a:ext cx="2202397" cy="135099"/>
            <a:chOff x="4945259" y="3634183"/>
            <a:chExt cx="1729489" cy="135099"/>
          </a:xfrm>
        </p:grpSpPr>
        <p:sp>
          <p:nvSpPr>
            <p:cNvPr id="26" name="Rectangle 25"/>
            <p:cNvSpPr/>
            <p:nvPr/>
          </p:nvSpPr>
          <p:spPr>
            <a:xfrm>
              <a:off x="4945259" y="3634183"/>
              <a:ext cx="743140" cy="135099"/>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8" name="Straight Connector 27"/>
            <p:cNvCxnSpPr>
              <a:stCxn id="26" idx="3"/>
            </p:cNvCxnSpPr>
            <p:nvPr/>
          </p:nvCxnSpPr>
          <p:spPr>
            <a:xfrm>
              <a:off x="5688399" y="3701733"/>
              <a:ext cx="986349" cy="0"/>
            </a:xfrm>
            <a:prstGeom prst="line">
              <a:avLst/>
            </a:prstGeom>
            <a:ln>
              <a:solidFill>
                <a:schemeClr val="accent2"/>
              </a:solidFill>
            </a:ln>
            <a:effectLst/>
          </p:spPr>
          <p:style>
            <a:lnRef idx="2">
              <a:schemeClr val="accent1"/>
            </a:lnRef>
            <a:fillRef idx="0">
              <a:schemeClr val="accent1"/>
            </a:fillRef>
            <a:effectRef idx="1">
              <a:schemeClr val="accent1"/>
            </a:effectRef>
            <a:fontRef idx="minor">
              <a:schemeClr val="tx1"/>
            </a:fontRef>
          </p:style>
        </p:cxnSp>
      </p:grpSp>
      <p:pic>
        <p:nvPicPr>
          <p:cNvPr id="6" name="Picture 5"/>
          <p:cNvPicPr>
            <a:picLocks noChangeAspect="1"/>
          </p:cNvPicPr>
          <p:nvPr/>
        </p:nvPicPr>
        <p:blipFill>
          <a:blip r:embed="rId4"/>
          <a:stretch>
            <a:fillRect/>
          </a:stretch>
        </p:blipFill>
        <p:spPr>
          <a:xfrm>
            <a:off x="5869590" y="3569012"/>
            <a:ext cx="1448177" cy="1836712"/>
          </a:xfrm>
          <a:prstGeom prst="rect">
            <a:avLst/>
          </a:prstGeom>
        </p:spPr>
      </p:pic>
      <p:cxnSp>
        <p:nvCxnSpPr>
          <p:cNvPr id="17" name="Straight Connector 16"/>
          <p:cNvCxnSpPr/>
          <p:nvPr/>
        </p:nvCxnSpPr>
        <p:spPr>
          <a:xfrm>
            <a:off x="6593679" y="3363982"/>
            <a:ext cx="0" cy="2244713"/>
          </a:xfrm>
          <a:prstGeom prst="line">
            <a:avLst/>
          </a:prstGeom>
          <a:ln>
            <a:solidFill>
              <a:srgbClr val="16166C"/>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566794" y="4473859"/>
            <a:ext cx="2080792" cy="13509"/>
          </a:xfrm>
          <a:prstGeom prst="line">
            <a:avLst/>
          </a:prstGeom>
          <a:ln>
            <a:solidFill>
              <a:srgbClr val="16166C"/>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635204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dirty="0"/>
              <a:t>Actividad</a:t>
            </a:r>
            <a:r>
              <a:rPr lang="en-US" dirty="0"/>
              <a:t> 5: </a:t>
            </a:r>
            <a:r>
              <a:rPr lang="es-MX" dirty="0"/>
              <a:t>Fibra</a:t>
            </a:r>
            <a:r>
              <a:rPr lang="en-US" dirty="0"/>
              <a:t> </a:t>
            </a:r>
            <a:r>
              <a:rPr lang="es-MX" dirty="0"/>
              <a:t>óptica</a:t>
            </a:r>
          </a:p>
        </p:txBody>
      </p:sp>
      <p:sp>
        <p:nvSpPr>
          <p:cNvPr id="3" name="TextBox 2"/>
          <p:cNvSpPr txBox="1"/>
          <p:nvPr/>
        </p:nvSpPr>
        <p:spPr>
          <a:xfrm>
            <a:off x="457200" y="1720241"/>
            <a:ext cx="8730876" cy="3539431"/>
          </a:xfrm>
          <a:prstGeom prst="rect">
            <a:avLst/>
          </a:prstGeom>
          <a:noFill/>
        </p:spPr>
        <p:txBody>
          <a:bodyPr wrap="square" rtlCol="0">
            <a:normAutofit/>
          </a:bodyPr>
          <a:lstStyle/>
          <a:p>
            <a:r>
              <a:rPr lang="es-MX" sz="2800" dirty="0"/>
              <a:t>Corta un rectángulo largo y delgado de gelatina. Cuidadosamente colócalo sobre la mesa. Enciende el láser en un extremo de la gelatina. La luz debe quedar atrapada en la gelatina, incluso si ¡hay algunas curvas en la "fibra"!</a:t>
            </a:r>
          </a:p>
        </p:txBody>
      </p:sp>
      <p:sp>
        <p:nvSpPr>
          <p:cNvPr id="13" name="Rectangle 12"/>
          <p:cNvSpPr/>
          <p:nvPr/>
        </p:nvSpPr>
        <p:spPr>
          <a:xfrm>
            <a:off x="2472624" y="4094214"/>
            <a:ext cx="5134422" cy="270199"/>
          </a:xfrm>
          <a:prstGeom prst="rect">
            <a:avLst/>
          </a:prstGeom>
          <a:solidFill>
            <a:srgbClr val="E7EB8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31" name="Group 30"/>
          <p:cNvGrpSpPr/>
          <p:nvPr/>
        </p:nvGrpSpPr>
        <p:grpSpPr>
          <a:xfrm rot="20836748">
            <a:off x="297256" y="4417760"/>
            <a:ext cx="2202397" cy="135099"/>
            <a:chOff x="4945259" y="3634183"/>
            <a:chExt cx="1729489" cy="135099"/>
          </a:xfrm>
        </p:grpSpPr>
        <p:sp>
          <p:nvSpPr>
            <p:cNvPr id="32" name="Rectangle 31"/>
            <p:cNvSpPr/>
            <p:nvPr/>
          </p:nvSpPr>
          <p:spPr>
            <a:xfrm>
              <a:off x="4945259" y="3634183"/>
              <a:ext cx="743140" cy="135099"/>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6" name="Straight Connector 35"/>
            <p:cNvCxnSpPr>
              <a:stCxn id="32" idx="3"/>
            </p:cNvCxnSpPr>
            <p:nvPr/>
          </p:nvCxnSpPr>
          <p:spPr>
            <a:xfrm>
              <a:off x="5688399" y="3701733"/>
              <a:ext cx="986349" cy="0"/>
            </a:xfrm>
            <a:prstGeom prst="line">
              <a:avLst/>
            </a:prstGeom>
            <a:ln>
              <a:solidFill>
                <a:schemeClr val="accent2"/>
              </a:solidFill>
            </a:ln>
            <a:effectLst/>
          </p:spPr>
          <p:style>
            <a:lnRef idx="2">
              <a:schemeClr val="accent1"/>
            </a:lnRef>
            <a:fillRef idx="0">
              <a:schemeClr val="accent1"/>
            </a:fillRef>
            <a:effectRef idx="1">
              <a:schemeClr val="accent1"/>
            </a:effectRef>
            <a:fontRef idx="minor">
              <a:schemeClr val="tx1"/>
            </a:fontRef>
          </p:style>
        </p:cxnSp>
      </p:grpSp>
      <p:sp>
        <p:nvSpPr>
          <p:cNvPr id="14" name="TextBox 13"/>
          <p:cNvSpPr txBox="1"/>
          <p:nvPr/>
        </p:nvSpPr>
        <p:spPr>
          <a:xfrm>
            <a:off x="3493370" y="3724882"/>
            <a:ext cx="3044600" cy="369332"/>
          </a:xfrm>
          <a:prstGeom prst="rect">
            <a:avLst/>
          </a:prstGeom>
          <a:noFill/>
        </p:spPr>
        <p:txBody>
          <a:bodyPr wrap="square" rtlCol="0" anchor="ctr">
            <a:normAutofit fontScale="77500" lnSpcReduction="20000"/>
          </a:bodyPr>
          <a:lstStyle/>
          <a:p>
            <a:pPr algn="ctr"/>
            <a:r>
              <a:rPr lang="es-MX" dirty="0"/>
              <a:t>Rectángulo</a:t>
            </a:r>
            <a:r>
              <a:rPr lang="en-US" dirty="0"/>
              <a:t> largo y </a:t>
            </a:r>
            <a:r>
              <a:rPr lang="es-MX" dirty="0"/>
              <a:t>delgado</a:t>
            </a:r>
            <a:r>
              <a:rPr lang="en-US" dirty="0"/>
              <a:t> de </a:t>
            </a:r>
            <a:r>
              <a:rPr lang="es-MX" dirty="0"/>
              <a:t>gelatina</a:t>
            </a:r>
          </a:p>
        </p:txBody>
      </p:sp>
      <p:sp>
        <p:nvSpPr>
          <p:cNvPr id="16" name="TextBox 15"/>
          <p:cNvSpPr txBox="1"/>
          <p:nvPr/>
        </p:nvSpPr>
        <p:spPr>
          <a:xfrm>
            <a:off x="457200" y="4841044"/>
            <a:ext cx="1691360" cy="369332"/>
          </a:xfrm>
          <a:prstGeom prst="rect">
            <a:avLst/>
          </a:prstGeom>
          <a:noFill/>
        </p:spPr>
        <p:txBody>
          <a:bodyPr wrap="none" rtlCol="0">
            <a:spAutoFit/>
          </a:bodyPr>
          <a:lstStyle/>
          <a:p>
            <a:r>
              <a:rPr lang="es-MX" dirty="0"/>
              <a:t>Apuntador</a:t>
            </a:r>
            <a:r>
              <a:rPr lang="en-US" dirty="0"/>
              <a:t> laser</a:t>
            </a:r>
          </a:p>
        </p:txBody>
      </p:sp>
      <p:pic>
        <p:nvPicPr>
          <p:cNvPr id="4" name="Picture 3" descr="IMG_0008.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493370" y="4569815"/>
            <a:ext cx="2841689" cy="2131266"/>
          </a:xfrm>
          <a:prstGeom prst="rect">
            <a:avLst/>
          </a:prstGeom>
        </p:spPr>
      </p:pic>
    </p:spTree>
    <p:extLst>
      <p:ext uri="{BB962C8B-B14F-4D97-AF65-F5344CB8AC3E}">
        <p14:creationId xmlns:p14="http://schemas.microsoft.com/office/powerpoint/2010/main" val="42915454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MX" dirty="0"/>
              <a:t>Actividad</a:t>
            </a:r>
            <a:r>
              <a:rPr lang="en-US" dirty="0"/>
              <a:t> 6: </a:t>
            </a:r>
            <a:r>
              <a:rPr lang="es-MX" dirty="0"/>
              <a:t>Iluminar</a:t>
            </a:r>
            <a:r>
              <a:rPr lang="en-US" dirty="0"/>
              <a:t> sin </a:t>
            </a:r>
            <a:r>
              <a:rPr lang="es-MX" dirty="0"/>
              <a:t>electricidad</a:t>
            </a:r>
          </a:p>
        </p:txBody>
      </p:sp>
      <p:sp>
        <p:nvSpPr>
          <p:cNvPr id="3" name="TextBox 2"/>
          <p:cNvSpPr txBox="1"/>
          <p:nvPr/>
        </p:nvSpPr>
        <p:spPr>
          <a:xfrm>
            <a:off x="427318" y="1720241"/>
            <a:ext cx="8376186" cy="5693867"/>
          </a:xfrm>
          <a:prstGeom prst="rect">
            <a:avLst/>
          </a:prstGeom>
          <a:noFill/>
        </p:spPr>
        <p:txBody>
          <a:bodyPr wrap="square" rtlCol="0">
            <a:normAutofit/>
          </a:bodyPr>
          <a:lstStyle/>
          <a:p>
            <a:r>
              <a:rPr lang="es-MX" sz="2800" dirty="0"/>
              <a:t>Los viejos barcos usaban prismas de cubierta para llevar la luz del sol debajo de la cubierta. Un agujero en la cubierta solo haría una mancha brillante en el piso de abajo, pero no iluminaría una habitación entera.</a:t>
            </a:r>
          </a:p>
          <a:p>
            <a:r>
              <a:rPr lang="es-MX" sz="2800" dirty="0"/>
              <a:t>Un prisma de vidrio colocado en el agujero dobla la luz del sol por refracción y actúa como una bombilla. Era más seguro que las velas o las lámparas de queroseno.</a:t>
            </a:r>
          </a:p>
          <a:p>
            <a:endParaRPr lang="es-MX" sz="2800" dirty="0"/>
          </a:p>
          <a:p>
            <a:r>
              <a:rPr lang="es-MX" sz="2800" dirty="0"/>
              <a:t>	¿Cómo se puede usar esta idea </a:t>
            </a:r>
            <a:br>
              <a:rPr lang="es-MX" sz="2800" dirty="0"/>
            </a:br>
            <a:r>
              <a:rPr lang="es-MX" sz="2800" dirty="0"/>
              <a:t>	para iluminar casas pequeñas sin </a:t>
            </a:r>
            <a:br>
              <a:rPr lang="es-MX" sz="2800" dirty="0"/>
            </a:br>
            <a:r>
              <a:rPr lang="es-MX" sz="2800" dirty="0"/>
              <a:t>	electricidad usando botellas de </a:t>
            </a:r>
            <a:br>
              <a:rPr lang="es-MX" sz="2800" dirty="0"/>
            </a:br>
            <a:r>
              <a:rPr lang="es-MX" sz="2800" dirty="0"/>
              <a:t>	plástico?</a:t>
            </a:r>
          </a:p>
        </p:txBody>
      </p:sp>
      <p:pic>
        <p:nvPicPr>
          <p:cNvPr id="6" name="Picture 5"/>
          <p:cNvPicPr>
            <a:picLocks noChangeAspect="1"/>
          </p:cNvPicPr>
          <p:nvPr/>
        </p:nvPicPr>
        <p:blipFill>
          <a:blip r:embed="rId3"/>
          <a:stretch>
            <a:fillRect/>
          </a:stretch>
        </p:blipFill>
        <p:spPr>
          <a:xfrm>
            <a:off x="5955537" y="3223846"/>
            <a:ext cx="2955956" cy="3056891"/>
          </a:xfrm>
          <a:prstGeom prst="rect">
            <a:avLst/>
          </a:prstGeom>
        </p:spPr>
      </p:pic>
      <p:sp>
        <p:nvSpPr>
          <p:cNvPr id="7" name="TextBox 6"/>
          <p:cNvSpPr txBox="1"/>
          <p:nvPr/>
        </p:nvSpPr>
        <p:spPr>
          <a:xfrm>
            <a:off x="6024926" y="6289628"/>
            <a:ext cx="2886567" cy="276999"/>
          </a:xfrm>
          <a:prstGeom prst="rect">
            <a:avLst/>
          </a:prstGeom>
          <a:noFill/>
        </p:spPr>
        <p:txBody>
          <a:bodyPr wrap="square" rtlCol="0">
            <a:spAutoFit/>
          </a:bodyPr>
          <a:lstStyle/>
          <a:p>
            <a:r>
              <a:rPr lang="es-MX" sz="1200" dirty="0"/>
              <a:t>Cortesía</a:t>
            </a:r>
            <a:r>
              <a:rPr lang="en-US" sz="1200" dirty="0"/>
              <a:t> de Schooner Adventures, via Flickr</a:t>
            </a:r>
          </a:p>
        </p:txBody>
      </p:sp>
    </p:spTree>
    <p:extLst>
      <p:ext uri="{BB962C8B-B14F-4D97-AF65-F5344CB8AC3E}">
        <p14:creationId xmlns:p14="http://schemas.microsoft.com/office/powerpoint/2010/main" val="40499827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1737071"/>
            <a:ext cx="8682310" cy="4832093"/>
          </a:xfrm>
          <a:prstGeom prst="rect">
            <a:avLst/>
          </a:prstGeom>
          <a:noFill/>
        </p:spPr>
        <p:txBody>
          <a:bodyPr wrap="square" rtlCol="0">
            <a:normAutofit/>
          </a:bodyPr>
          <a:lstStyle/>
          <a:p>
            <a:r>
              <a:rPr lang="es-MX" sz="2800" dirty="0"/>
              <a:t>Alfred Moser era mecánico en Brasil. A menudo no tenía electricidad en su tienda y no podía trabajar porque estaba oscuro. Un día tuvo la idea de hacer una lámpara de botella de refresco que funcionaría como un prisma de cubierta. Llenó una botella </a:t>
            </a:r>
            <a:br>
              <a:rPr lang="es-MX" sz="2800" dirty="0"/>
            </a:br>
            <a:r>
              <a:rPr lang="es-MX" sz="2800" dirty="0"/>
              <a:t>con agua y la colocó en un </a:t>
            </a:r>
            <a:br>
              <a:rPr lang="es-MX" sz="2800" dirty="0"/>
            </a:br>
            <a:r>
              <a:rPr lang="es-MX" sz="2800" dirty="0"/>
              <a:t>agujero en el techo. La idea </a:t>
            </a:r>
            <a:br>
              <a:rPr lang="es-MX" sz="2800" dirty="0"/>
            </a:br>
            <a:r>
              <a:rPr lang="es-MX" sz="2800" dirty="0"/>
              <a:t>se puso de moda. Ahora hay </a:t>
            </a:r>
            <a:br>
              <a:rPr lang="es-MX" sz="2800" dirty="0"/>
            </a:br>
            <a:r>
              <a:rPr lang="es-MX" sz="2800" dirty="0"/>
              <a:t>millones de luces de botellas </a:t>
            </a:r>
            <a:br>
              <a:rPr lang="es-MX" sz="2800" dirty="0"/>
            </a:br>
            <a:r>
              <a:rPr lang="es-MX" sz="2800" dirty="0"/>
              <a:t>en hogares de todo el </a:t>
            </a:r>
            <a:br>
              <a:rPr lang="es-MX" sz="2800" dirty="0"/>
            </a:br>
            <a:r>
              <a:rPr lang="es-MX" sz="2800" dirty="0"/>
              <a:t>	mundo.</a:t>
            </a:r>
            <a:endParaRPr lang="en-US" sz="2800" dirty="0"/>
          </a:p>
        </p:txBody>
      </p:sp>
      <p:pic>
        <p:nvPicPr>
          <p:cNvPr id="5" name="Picture 4" descr="mfc_aliteroflight_bottle_40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9567" y="3585884"/>
            <a:ext cx="4085611" cy="2737360"/>
          </a:xfrm>
          <a:prstGeom prst="rect">
            <a:avLst/>
          </a:prstGeom>
        </p:spPr>
      </p:pic>
      <p:sp>
        <p:nvSpPr>
          <p:cNvPr id="8" name="TextBox 7"/>
          <p:cNvSpPr txBox="1"/>
          <p:nvPr/>
        </p:nvSpPr>
        <p:spPr>
          <a:xfrm>
            <a:off x="6453628" y="6435826"/>
            <a:ext cx="1350843" cy="276999"/>
          </a:xfrm>
          <a:prstGeom prst="rect">
            <a:avLst/>
          </a:prstGeom>
          <a:noFill/>
        </p:spPr>
        <p:txBody>
          <a:bodyPr wrap="square" rtlCol="0">
            <a:spAutoFit/>
          </a:bodyPr>
          <a:lstStyle/>
          <a:p>
            <a:r>
              <a:rPr lang="es-MX" sz="1200" dirty="0"/>
              <a:t>cortesía</a:t>
            </a:r>
            <a:r>
              <a:rPr lang="en-US" sz="1200" dirty="0"/>
              <a:t> UNFCCC</a:t>
            </a:r>
          </a:p>
        </p:txBody>
      </p:sp>
      <p:sp>
        <p:nvSpPr>
          <p:cNvPr id="9" name="Title 1"/>
          <p:cNvSpPr>
            <a:spLocks noGrp="1"/>
          </p:cNvSpPr>
          <p:nvPr>
            <p:ph type="title"/>
          </p:nvPr>
        </p:nvSpPr>
        <p:spPr>
          <a:xfrm>
            <a:off x="457200" y="274638"/>
            <a:ext cx="8229600" cy="1143000"/>
          </a:xfrm>
        </p:spPr>
        <p:txBody>
          <a:bodyPr>
            <a:normAutofit fontScale="90000"/>
          </a:bodyPr>
          <a:lstStyle/>
          <a:p>
            <a:r>
              <a:rPr lang="es-MX" dirty="0"/>
              <a:t>Actividad</a:t>
            </a:r>
            <a:r>
              <a:rPr lang="en-US" dirty="0"/>
              <a:t> 6: </a:t>
            </a:r>
            <a:r>
              <a:rPr lang="es-MX" dirty="0"/>
              <a:t>Iluminar</a:t>
            </a:r>
            <a:r>
              <a:rPr lang="en-US" dirty="0"/>
              <a:t> sin </a:t>
            </a:r>
            <a:r>
              <a:rPr lang="es-MX" dirty="0"/>
              <a:t>electricidad</a:t>
            </a:r>
          </a:p>
        </p:txBody>
      </p:sp>
    </p:spTree>
    <p:extLst>
      <p:ext uri="{BB962C8B-B14F-4D97-AF65-F5344CB8AC3E}">
        <p14:creationId xmlns:p14="http://schemas.microsoft.com/office/powerpoint/2010/main" val="29076278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1720241"/>
            <a:ext cx="8229600" cy="2462212"/>
          </a:xfrm>
          <a:prstGeom prst="rect">
            <a:avLst/>
          </a:prstGeom>
          <a:noFill/>
        </p:spPr>
        <p:txBody>
          <a:bodyPr wrap="square" rtlCol="0">
            <a:normAutofit fontScale="85000" lnSpcReduction="20000"/>
          </a:bodyPr>
          <a:lstStyle/>
          <a:p>
            <a:pPr algn="ctr"/>
            <a:r>
              <a:rPr lang="en-US" sz="2800" u="sng" dirty="0"/>
              <a:t>Proyecto</a:t>
            </a:r>
          </a:p>
          <a:p>
            <a:r>
              <a:rPr lang="es-MX" sz="2800" dirty="0"/>
              <a:t>¿Puedes construir un modelo de una lámpara de botella de refresco para iluminar el interior de un cartón grande? ¿Qué suministros necesitarías? ¿Cómo puedes saber si el modelo funciona?</a:t>
            </a:r>
          </a:p>
          <a:p>
            <a:endParaRPr lang="es-MX" sz="2800" dirty="0"/>
          </a:p>
          <a:p>
            <a:r>
              <a:rPr lang="es-MX" sz="2800" dirty="0"/>
              <a:t>¿Cómo puedes hacer que una lámpara de botella de refresco funcione bien por la noche?</a:t>
            </a:r>
            <a:endParaRPr lang="en-US" sz="2800" dirty="0"/>
          </a:p>
        </p:txBody>
      </p:sp>
      <p:sp>
        <p:nvSpPr>
          <p:cNvPr id="7" name="TextBox 6"/>
          <p:cNvSpPr txBox="1"/>
          <p:nvPr/>
        </p:nvSpPr>
        <p:spPr>
          <a:xfrm>
            <a:off x="5793148" y="6566626"/>
            <a:ext cx="1350843" cy="276999"/>
          </a:xfrm>
          <a:prstGeom prst="rect">
            <a:avLst/>
          </a:prstGeom>
          <a:noFill/>
        </p:spPr>
        <p:txBody>
          <a:bodyPr wrap="square" rtlCol="0">
            <a:spAutoFit/>
          </a:bodyPr>
          <a:lstStyle/>
          <a:p>
            <a:r>
              <a:rPr lang="es-MX" sz="1200" dirty="0"/>
              <a:t>cortesía</a:t>
            </a:r>
            <a:r>
              <a:rPr lang="en-US" sz="1200" dirty="0"/>
              <a:t> phys.org</a:t>
            </a:r>
          </a:p>
        </p:txBody>
      </p:sp>
      <p:pic>
        <p:nvPicPr>
          <p:cNvPr id="4" name="Picture 3" descr="1-theprojecth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2471" y="4384071"/>
            <a:ext cx="3277031" cy="2182555"/>
          </a:xfrm>
          <a:prstGeom prst="rect">
            <a:avLst/>
          </a:prstGeom>
        </p:spPr>
      </p:pic>
      <p:sp>
        <p:nvSpPr>
          <p:cNvPr id="8" name="Title 1"/>
          <p:cNvSpPr>
            <a:spLocks noGrp="1"/>
          </p:cNvSpPr>
          <p:nvPr>
            <p:ph type="title"/>
          </p:nvPr>
        </p:nvSpPr>
        <p:spPr>
          <a:xfrm>
            <a:off x="457200" y="274638"/>
            <a:ext cx="8229600" cy="1143000"/>
          </a:xfrm>
        </p:spPr>
        <p:txBody>
          <a:bodyPr>
            <a:normAutofit fontScale="90000"/>
          </a:bodyPr>
          <a:lstStyle/>
          <a:p>
            <a:r>
              <a:rPr lang="es-MX" dirty="0"/>
              <a:t>Actividad</a:t>
            </a:r>
            <a:r>
              <a:rPr lang="en-US" dirty="0"/>
              <a:t> 6: </a:t>
            </a:r>
            <a:r>
              <a:rPr lang="es-MX" dirty="0"/>
              <a:t>Iluminar</a:t>
            </a:r>
            <a:r>
              <a:rPr lang="en-US" dirty="0"/>
              <a:t> sin </a:t>
            </a:r>
            <a:r>
              <a:rPr lang="es-MX" dirty="0"/>
              <a:t>electricidad</a:t>
            </a:r>
          </a:p>
        </p:txBody>
      </p:sp>
    </p:spTree>
    <p:extLst>
      <p:ext uri="{BB962C8B-B14F-4D97-AF65-F5344CB8AC3E}">
        <p14:creationId xmlns:p14="http://schemas.microsoft.com/office/powerpoint/2010/main" val="20801487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dirty="0"/>
              <a:t>Opcional</a:t>
            </a:r>
            <a:r>
              <a:rPr lang="en-US" dirty="0"/>
              <a:t>: La </a:t>
            </a:r>
            <a:r>
              <a:rPr lang="es-MX" dirty="0"/>
              <a:t>lente</a:t>
            </a:r>
            <a:r>
              <a:rPr lang="en-US" dirty="0"/>
              <a:t> </a:t>
            </a:r>
            <a:r>
              <a:rPr lang="es-MX" dirty="0"/>
              <a:t>extraña</a:t>
            </a:r>
          </a:p>
        </p:txBody>
      </p:sp>
      <p:grpSp>
        <p:nvGrpSpPr>
          <p:cNvPr id="20" name="Group 19"/>
          <p:cNvGrpSpPr/>
          <p:nvPr/>
        </p:nvGrpSpPr>
        <p:grpSpPr>
          <a:xfrm>
            <a:off x="1884429" y="3433094"/>
            <a:ext cx="5936748" cy="1635477"/>
            <a:chOff x="2750052" y="2939451"/>
            <a:chExt cx="5936748" cy="1635477"/>
          </a:xfrm>
        </p:grpSpPr>
        <p:pic>
          <p:nvPicPr>
            <p:cNvPr id="9" name="Picture 8"/>
            <p:cNvPicPr>
              <a:picLocks noChangeAspect="1"/>
            </p:cNvPicPr>
            <p:nvPr/>
          </p:nvPicPr>
          <p:blipFill>
            <a:blip r:embed="rId3"/>
            <a:stretch>
              <a:fillRect/>
            </a:stretch>
          </p:blipFill>
          <p:spPr>
            <a:xfrm>
              <a:off x="4622493" y="2939451"/>
              <a:ext cx="1177882" cy="1635477"/>
            </a:xfrm>
            <a:prstGeom prst="rect">
              <a:avLst/>
            </a:prstGeom>
          </p:spPr>
        </p:pic>
        <p:grpSp>
          <p:nvGrpSpPr>
            <p:cNvPr id="10" name="Group 9"/>
            <p:cNvGrpSpPr/>
            <p:nvPr/>
          </p:nvGrpSpPr>
          <p:grpSpPr>
            <a:xfrm>
              <a:off x="2750052" y="3318501"/>
              <a:ext cx="2202397" cy="135099"/>
              <a:chOff x="4945259" y="3634183"/>
              <a:chExt cx="1729489" cy="135099"/>
            </a:xfrm>
          </p:grpSpPr>
          <p:sp>
            <p:nvSpPr>
              <p:cNvPr id="11" name="Rectangle 10"/>
              <p:cNvSpPr/>
              <p:nvPr/>
            </p:nvSpPr>
            <p:spPr>
              <a:xfrm>
                <a:off x="4945259" y="3634183"/>
                <a:ext cx="743140" cy="135099"/>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Connector 11"/>
              <p:cNvCxnSpPr>
                <a:stCxn id="11" idx="3"/>
              </p:cNvCxnSpPr>
              <p:nvPr/>
            </p:nvCxnSpPr>
            <p:spPr>
              <a:xfrm>
                <a:off x="5688399" y="3701733"/>
                <a:ext cx="986349" cy="0"/>
              </a:xfrm>
              <a:prstGeom prst="line">
                <a:avLst/>
              </a:prstGeom>
              <a:ln>
                <a:solidFill>
                  <a:schemeClr val="accent2"/>
                </a:solidFill>
              </a:ln>
              <a:effectLst/>
            </p:spPr>
            <p:style>
              <a:lnRef idx="2">
                <a:schemeClr val="accent1"/>
              </a:lnRef>
              <a:fillRef idx="0">
                <a:schemeClr val="accent1"/>
              </a:fillRef>
              <a:effectRef idx="1">
                <a:schemeClr val="accent1"/>
              </a:effectRef>
              <a:fontRef idx="minor">
                <a:schemeClr val="tx1"/>
              </a:fontRef>
            </p:style>
          </p:cxnSp>
        </p:grpSp>
        <p:grpSp>
          <p:nvGrpSpPr>
            <p:cNvPr id="13" name="Group 12"/>
            <p:cNvGrpSpPr/>
            <p:nvPr/>
          </p:nvGrpSpPr>
          <p:grpSpPr>
            <a:xfrm>
              <a:off x="2750052" y="4011300"/>
              <a:ext cx="2202397" cy="135099"/>
              <a:chOff x="4945259" y="3634183"/>
              <a:chExt cx="1729489" cy="135099"/>
            </a:xfrm>
          </p:grpSpPr>
          <p:sp>
            <p:nvSpPr>
              <p:cNvPr id="14" name="Rectangle 13"/>
              <p:cNvSpPr/>
              <p:nvPr/>
            </p:nvSpPr>
            <p:spPr>
              <a:xfrm>
                <a:off x="4945259" y="3634183"/>
                <a:ext cx="743140" cy="135099"/>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a:stCxn id="14" idx="3"/>
              </p:cNvCxnSpPr>
              <p:nvPr/>
            </p:nvCxnSpPr>
            <p:spPr>
              <a:xfrm>
                <a:off x="5688399" y="3701733"/>
                <a:ext cx="986349" cy="0"/>
              </a:xfrm>
              <a:prstGeom prst="line">
                <a:avLst/>
              </a:prstGeom>
              <a:ln>
                <a:solidFill>
                  <a:schemeClr val="accent2"/>
                </a:solidFill>
              </a:ln>
              <a:effectLst/>
            </p:spPr>
            <p:style>
              <a:lnRef idx="2">
                <a:schemeClr val="accent1"/>
              </a:lnRef>
              <a:fillRef idx="0">
                <a:schemeClr val="accent1"/>
              </a:fillRef>
              <a:effectRef idx="1">
                <a:schemeClr val="accent1"/>
              </a:effectRef>
              <a:fontRef idx="minor">
                <a:schemeClr val="tx1"/>
              </a:fontRef>
            </p:style>
          </p:cxnSp>
        </p:grpSp>
        <p:cxnSp>
          <p:nvCxnSpPr>
            <p:cNvPr id="16" name="Straight Connector 15"/>
            <p:cNvCxnSpPr/>
            <p:nvPr/>
          </p:nvCxnSpPr>
          <p:spPr>
            <a:xfrm>
              <a:off x="5470769" y="3386051"/>
              <a:ext cx="3216031" cy="863564"/>
            </a:xfrm>
            <a:prstGeom prst="line">
              <a:avLst/>
            </a:prstGeom>
            <a:ln>
              <a:solidFill>
                <a:srgbClr val="CA6B68"/>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V="1">
              <a:off x="5470769" y="3318501"/>
              <a:ext cx="3116385" cy="692799"/>
            </a:xfrm>
            <a:prstGeom prst="line">
              <a:avLst/>
            </a:prstGeom>
            <a:ln>
              <a:solidFill>
                <a:srgbClr val="CA6B68"/>
              </a:solidFill>
            </a:ln>
            <a:effectLst/>
          </p:spPr>
          <p:style>
            <a:lnRef idx="2">
              <a:schemeClr val="accent1"/>
            </a:lnRef>
            <a:fillRef idx="0">
              <a:schemeClr val="accent1"/>
            </a:fillRef>
            <a:effectRef idx="1">
              <a:schemeClr val="accent1"/>
            </a:effectRef>
            <a:fontRef idx="minor">
              <a:schemeClr val="tx1"/>
            </a:fontRef>
          </p:style>
        </p:cxnSp>
      </p:grpSp>
      <p:sp>
        <p:nvSpPr>
          <p:cNvPr id="21" name="TextBox 20"/>
          <p:cNvSpPr txBox="1"/>
          <p:nvPr/>
        </p:nvSpPr>
        <p:spPr>
          <a:xfrm>
            <a:off x="143374" y="1769954"/>
            <a:ext cx="8866155" cy="1815882"/>
          </a:xfrm>
          <a:prstGeom prst="rect">
            <a:avLst/>
          </a:prstGeom>
          <a:noFill/>
        </p:spPr>
        <p:txBody>
          <a:bodyPr wrap="square" rtlCol="0">
            <a:normAutofit/>
          </a:bodyPr>
          <a:lstStyle/>
          <a:p>
            <a:r>
              <a:rPr lang="es-MX" sz="2800" dirty="0"/>
              <a:t>En la Actividad 4, descubrió que una forma de lente que es más ancha en el medio que en los bordes hace que la luz se doble para que dos haces paralelos de luz se encuentren en un punto focal en el otro lado.</a:t>
            </a:r>
          </a:p>
        </p:txBody>
      </p:sp>
      <p:sp>
        <p:nvSpPr>
          <p:cNvPr id="22" name="TextBox 21"/>
          <p:cNvSpPr txBox="1"/>
          <p:nvPr/>
        </p:nvSpPr>
        <p:spPr>
          <a:xfrm>
            <a:off x="1965331" y="4032747"/>
            <a:ext cx="758541" cy="369332"/>
          </a:xfrm>
          <a:prstGeom prst="rect">
            <a:avLst/>
          </a:prstGeom>
          <a:noFill/>
        </p:spPr>
        <p:txBody>
          <a:bodyPr wrap="none" rtlCol="0">
            <a:spAutoFit/>
          </a:bodyPr>
          <a:lstStyle/>
          <a:p>
            <a:r>
              <a:rPr lang="en-US" dirty="0"/>
              <a:t>LASER</a:t>
            </a:r>
          </a:p>
        </p:txBody>
      </p:sp>
      <p:sp>
        <p:nvSpPr>
          <p:cNvPr id="23" name="TextBox 22"/>
          <p:cNvSpPr txBox="1"/>
          <p:nvPr/>
        </p:nvSpPr>
        <p:spPr>
          <a:xfrm>
            <a:off x="5597769" y="3873275"/>
            <a:ext cx="684803" cy="646331"/>
          </a:xfrm>
          <a:prstGeom prst="rect">
            <a:avLst/>
          </a:prstGeom>
          <a:noFill/>
        </p:spPr>
        <p:txBody>
          <a:bodyPr wrap="square" rtlCol="0">
            <a:normAutofit fontScale="85000" lnSpcReduction="20000"/>
          </a:bodyPr>
          <a:lstStyle/>
          <a:p>
            <a:r>
              <a:rPr lang="en-US" dirty="0"/>
              <a:t>Punto</a:t>
            </a:r>
            <a:br>
              <a:rPr lang="en-US" dirty="0"/>
            </a:br>
            <a:r>
              <a:rPr lang="en-US" dirty="0"/>
              <a:t/>
            </a:r>
            <a:br>
              <a:rPr lang="en-US" dirty="0"/>
            </a:br>
            <a:r>
              <a:rPr lang="en-US" dirty="0"/>
              <a:t>Focal</a:t>
            </a:r>
          </a:p>
        </p:txBody>
      </p:sp>
      <p:sp>
        <p:nvSpPr>
          <p:cNvPr id="24" name="TextBox 23"/>
          <p:cNvSpPr txBox="1"/>
          <p:nvPr/>
        </p:nvSpPr>
        <p:spPr>
          <a:xfrm>
            <a:off x="609538" y="5123649"/>
            <a:ext cx="8281334" cy="954107"/>
          </a:xfrm>
          <a:prstGeom prst="rect">
            <a:avLst/>
          </a:prstGeom>
          <a:noFill/>
        </p:spPr>
        <p:txBody>
          <a:bodyPr wrap="square" rtlCol="0">
            <a:normAutofit/>
          </a:bodyPr>
          <a:lstStyle/>
          <a:p>
            <a:r>
              <a:rPr lang="es-MX" sz="2800" dirty="0"/>
              <a:t>¿Puede una lente con esta forma hacer que los haces de luz se extiendan (diverjan)?</a:t>
            </a:r>
            <a:endParaRPr lang="en-US" sz="2800" dirty="0"/>
          </a:p>
        </p:txBody>
      </p:sp>
    </p:spTree>
    <p:extLst>
      <p:ext uri="{BB962C8B-B14F-4D97-AF65-F5344CB8AC3E}">
        <p14:creationId xmlns:p14="http://schemas.microsoft.com/office/powerpoint/2010/main" val="2261249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a:t>Vocabulario</a:t>
            </a:r>
            <a:r>
              <a:rPr lang="en-US" dirty="0"/>
              <a:t> </a:t>
            </a:r>
          </a:p>
        </p:txBody>
      </p:sp>
      <p:sp>
        <p:nvSpPr>
          <p:cNvPr id="6" name="Content Placeholder 5"/>
          <p:cNvSpPr txBox="1">
            <a:spLocks noGrp="1"/>
          </p:cNvSpPr>
          <p:nvPr>
            <p:ph idx="1"/>
          </p:nvPr>
        </p:nvSpPr>
        <p:spPr>
          <a:xfrm>
            <a:off x="903712" y="1992138"/>
            <a:ext cx="7742632" cy="4524315"/>
          </a:xfrm>
          <a:prstGeom prst="rect">
            <a:avLst/>
          </a:prstGeom>
          <a:noFill/>
        </p:spPr>
        <p:txBody>
          <a:bodyPr wrap="square" numCol="2" rtlCol="0">
            <a:spAutoFit/>
          </a:bodyPr>
          <a:lstStyle/>
          <a:p>
            <a:r>
              <a:rPr lang="es-MX" sz="3600" dirty="0"/>
              <a:t>Refracción</a:t>
            </a:r>
          </a:p>
          <a:p>
            <a:pPr marL="342900" indent="-342900">
              <a:buFont typeface="Arial"/>
              <a:buChar char="•"/>
            </a:pPr>
            <a:r>
              <a:rPr lang="en-US" sz="3600" dirty="0"/>
              <a:t>Perpendicular</a:t>
            </a:r>
          </a:p>
          <a:p>
            <a:pPr marL="342900" indent="-342900">
              <a:buFont typeface="Arial"/>
              <a:buChar char="•"/>
            </a:pPr>
            <a:r>
              <a:rPr lang="es-MX" sz="3600" dirty="0"/>
              <a:t>Paralelo</a:t>
            </a:r>
          </a:p>
          <a:p>
            <a:r>
              <a:rPr lang="en-US" sz="3600" dirty="0"/>
              <a:t>Angulo de </a:t>
            </a:r>
            <a:r>
              <a:rPr lang="es-MX" sz="3600" dirty="0"/>
              <a:t>refracción</a:t>
            </a:r>
          </a:p>
          <a:p>
            <a:r>
              <a:rPr lang="en-US" sz="3600" dirty="0"/>
              <a:t>Angulo de </a:t>
            </a:r>
            <a:r>
              <a:rPr lang="es-MX" sz="3600" dirty="0"/>
              <a:t>incidencia</a:t>
            </a:r>
          </a:p>
          <a:p>
            <a:endParaRPr lang="en-US" sz="3600" dirty="0"/>
          </a:p>
          <a:p>
            <a:r>
              <a:rPr lang="en-US" sz="3600" dirty="0"/>
              <a:t>Lente</a:t>
            </a:r>
          </a:p>
          <a:p>
            <a:pPr marL="342900" indent="-342900">
              <a:buFont typeface="Arial"/>
              <a:buChar char="•"/>
            </a:pPr>
            <a:r>
              <a:rPr lang="es-MX" sz="3600" dirty="0"/>
              <a:t>Convexo</a:t>
            </a:r>
          </a:p>
          <a:p>
            <a:pPr marL="342900" indent="-342900">
              <a:buFont typeface="Arial"/>
              <a:buChar char="•"/>
            </a:pPr>
            <a:r>
              <a:rPr lang="es-MX" sz="3600" dirty="0"/>
              <a:t>Cóncavo</a:t>
            </a:r>
          </a:p>
          <a:p>
            <a:pPr marL="342900" indent="-342900">
              <a:buFont typeface="Arial"/>
              <a:buChar char="•"/>
            </a:pPr>
            <a:r>
              <a:rPr lang="en-US" sz="3600" dirty="0"/>
              <a:t>LA SEGURIDAD LÁSER</a:t>
            </a:r>
          </a:p>
          <a:p>
            <a:pPr marL="342900" indent="-342900">
              <a:buFont typeface="Arial"/>
              <a:buChar char="•"/>
            </a:pPr>
            <a:endParaRPr lang="en-US" sz="3600" dirty="0"/>
          </a:p>
        </p:txBody>
      </p:sp>
    </p:spTree>
    <p:extLst>
      <p:ext uri="{BB962C8B-B14F-4D97-AF65-F5344CB8AC3E}">
        <p14:creationId xmlns:p14="http://schemas.microsoft.com/office/powerpoint/2010/main" val="22449424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dirty="0"/>
              <a:t>Opcional</a:t>
            </a:r>
            <a:r>
              <a:rPr lang="en-US" dirty="0"/>
              <a:t>: La </a:t>
            </a:r>
            <a:r>
              <a:rPr lang="es-MX" dirty="0"/>
              <a:t>lente</a:t>
            </a:r>
            <a:r>
              <a:rPr lang="en-US" dirty="0"/>
              <a:t> </a:t>
            </a:r>
            <a:r>
              <a:rPr lang="es-MX" dirty="0"/>
              <a:t>extraña</a:t>
            </a:r>
          </a:p>
        </p:txBody>
      </p:sp>
      <p:sp>
        <p:nvSpPr>
          <p:cNvPr id="21" name="TextBox 20"/>
          <p:cNvSpPr txBox="1"/>
          <p:nvPr/>
        </p:nvSpPr>
        <p:spPr>
          <a:xfrm>
            <a:off x="298824" y="1626530"/>
            <a:ext cx="8845176" cy="1766457"/>
          </a:xfrm>
          <a:prstGeom prst="rect">
            <a:avLst/>
          </a:prstGeom>
          <a:noFill/>
        </p:spPr>
        <p:txBody>
          <a:bodyPr wrap="square" rtlCol="0">
            <a:normAutofit fontScale="92500" lnSpcReduction="20000"/>
          </a:bodyPr>
          <a:lstStyle/>
          <a:p>
            <a:r>
              <a:rPr lang="es-MX" sz="2800" dirty="0"/>
              <a:t>Para este experimento necesitas dos “vidrio de reloj“ o “cristal de reloj” de un laboratorio de química y un poco de cemento para acuarios (o plastilina epóxica resistente al agua). Con cuidado, pegue los bordes para que no entre agua en el espacio entre las gafas de reloj.</a:t>
            </a:r>
            <a:endParaRPr lang="en-US" sz="2800" dirty="0"/>
          </a:p>
        </p:txBody>
      </p:sp>
      <p:cxnSp>
        <p:nvCxnSpPr>
          <p:cNvPr id="35" name="Straight Connector 34"/>
          <p:cNvCxnSpPr/>
          <p:nvPr/>
        </p:nvCxnSpPr>
        <p:spPr>
          <a:xfrm flipV="1">
            <a:off x="4568181" y="3790463"/>
            <a:ext cx="0" cy="600278"/>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3911690" y="3449489"/>
            <a:ext cx="1530804" cy="369332"/>
          </a:xfrm>
          <a:prstGeom prst="rect">
            <a:avLst/>
          </a:prstGeom>
          <a:noFill/>
        </p:spPr>
        <p:txBody>
          <a:bodyPr wrap="none" rtlCol="0">
            <a:spAutoFit/>
          </a:bodyPr>
          <a:lstStyle/>
          <a:p>
            <a:r>
              <a:rPr lang="en-US" dirty="0"/>
              <a:t>Cristal de </a:t>
            </a:r>
            <a:r>
              <a:rPr lang="es-MX" dirty="0"/>
              <a:t>reloj</a:t>
            </a:r>
          </a:p>
        </p:txBody>
      </p:sp>
      <p:sp>
        <p:nvSpPr>
          <p:cNvPr id="44" name="TextBox 43"/>
          <p:cNvSpPr txBox="1"/>
          <p:nvPr/>
        </p:nvSpPr>
        <p:spPr>
          <a:xfrm>
            <a:off x="4772689" y="4690976"/>
            <a:ext cx="1788310" cy="369332"/>
          </a:xfrm>
          <a:prstGeom prst="rect">
            <a:avLst/>
          </a:prstGeom>
          <a:noFill/>
        </p:spPr>
        <p:txBody>
          <a:bodyPr wrap="none" rtlCol="0">
            <a:spAutoFit/>
          </a:bodyPr>
          <a:lstStyle/>
          <a:p>
            <a:r>
              <a:rPr lang="es-MX" dirty="0"/>
              <a:t>Plastilina</a:t>
            </a:r>
            <a:r>
              <a:rPr lang="en-US" dirty="0"/>
              <a:t> </a:t>
            </a:r>
            <a:r>
              <a:rPr lang="es-MX" dirty="0"/>
              <a:t>epóxica</a:t>
            </a:r>
          </a:p>
        </p:txBody>
      </p:sp>
      <p:sp>
        <p:nvSpPr>
          <p:cNvPr id="45" name="TextBox 44"/>
          <p:cNvSpPr txBox="1"/>
          <p:nvPr/>
        </p:nvSpPr>
        <p:spPr>
          <a:xfrm>
            <a:off x="609538" y="5030207"/>
            <a:ext cx="7921910" cy="1200328"/>
          </a:xfrm>
          <a:prstGeom prst="rect">
            <a:avLst/>
          </a:prstGeom>
          <a:noFill/>
        </p:spPr>
        <p:txBody>
          <a:bodyPr wrap="square" rtlCol="0">
            <a:normAutofit/>
          </a:bodyPr>
          <a:lstStyle/>
          <a:p>
            <a:r>
              <a:rPr lang="es-MX" sz="2400" dirty="0"/>
              <a:t>Espere hasta que la plastilina esté completamente seca antes de pasar al siguiente paso.</a:t>
            </a:r>
            <a:endParaRPr lang="en-US" sz="2400" dirty="0"/>
          </a:p>
        </p:txBody>
      </p:sp>
      <p:sp>
        <p:nvSpPr>
          <p:cNvPr id="3" name="Arc 2"/>
          <p:cNvSpPr/>
          <p:nvPr/>
        </p:nvSpPr>
        <p:spPr>
          <a:xfrm>
            <a:off x="3242054" y="4201931"/>
            <a:ext cx="2358894" cy="1219660"/>
          </a:xfrm>
          <a:prstGeom prst="arc">
            <a:avLst>
              <a:gd name="adj1" fmla="val 12178878"/>
              <a:gd name="adj2" fmla="val 20192208"/>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4" name="Arc 13"/>
          <p:cNvSpPr/>
          <p:nvPr/>
        </p:nvSpPr>
        <p:spPr>
          <a:xfrm flipV="1">
            <a:off x="3242054" y="3750712"/>
            <a:ext cx="2358894" cy="815472"/>
          </a:xfrm>
          <a:prstGeom prst="arc">
            <a:avLst>
              <a:gd name="adj1" fmla="val 11825130"/>
              <a:gd name="adj2" fmla="val 20582655"/>
            </a:avLst>
          </a:prstGeom>
          <a:ln w="57150" cmpd="sng">
            <a:solidFill>
              <a:schemeClr val="bg1">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3" name="Arc 12"/>
          <p:cNvSpPr/>
          <p:nvPr/>
        </p:nvSpPr>
        <p:spPr>
          <a:xfrm flipV="1">
            <a:off x="3311324" y="3414394"/>
            <a:ext cx="2216729" cy="1276582"/>
          </a:xfrm>
          <a:prstGeom prst="arc">
            <a:avLst>
              <a:gd name="adj1" fmla="val 12122843"/>
              <a:gd name="adj2" fmla="val 20289106"/>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cxnSp>
        <p:nvCxnSpPr>
          <p:cNvPr id="8" name="Straight Connector 7"/>
          <p:cNvCxnSpPr/>
          <p:nvPr/>
        </p:nvCxnSpPr>
        <p:spPr>
          <a:xfrm flipV="1">
            <a:off x="4253612" y="3790462"/>
            <a:ext cx="166077" cy="870413"/>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flipH="1" flipV="1">
            <a:off x="4609847" y="4550505"/>
            <a:ext cx="203378" cy="32513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41899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dirty="0"/>
              <a:t>Opcional</a:t>
            </a:r>
            <a:r>
              <a:rPr lang="en-US" dirty="0"/>
              <a:t>: La </a:t>
            </a:r>
            <a:r>
              <a:rPr lang="es-MX"/>
              <a:t>lente</a:t>
            </a:r>
            <a:r>
              <a:rPr lang="en-US"/>
              <a:t> </a:t>
            </a:r>
            <a:r>
              <a:rPr lang="es-MX" dirty="0"/>
              <a:t>extraña</a:t>
            </a:r>
          </a:p>
        </p:txBody>
      </p:sp>
      <p:sp>
        <p:nvSpPr>
          <p:cNvPr id="21" name="TextBox 20"/>
          <p:cNvSpPr txBox="1"/>
          <p:nvPr/>
        </p:nvSpPr>
        <p:spPr>
          <a:xfrm>
            <a:off x="342225" y="1604184"/>
            <a:ext cx="9144000" cy="1754326"/>
          </a:xfrm>
          <a:prstGeom prst="rect">
            <a:avLst/>
          </a:prstGeom>
          <a:noFill/>
        </p:spPr>
        <p:txBody>
          <a:bodyPr wrap="square" rtlCol="0">
            <a:normAutofit/>
          </a:bodyPr>
          <a:lstStyle/>
          <a:p>
            <a:r>
              <a:rPr lang="es-MX" sz="2800" dirty="0"/>
              <a:t>Busque una pecera u otro recipiente de plástico o vidrio que contenga suficiente agua para cubrir la "lente" cuando la sostenga en posición vertical.</a:t>
            </a:r>
            <a:endParaRPr lang="en-US" sz="2400" dirty="0"/>
          </a:p>
        </p:txBody>
      </p:sp>
      <p:pic>
        <p:nvPicPr>
          <p:cNvPr id="3" name="Picture 2" descr="From Clipboard.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3954337" y="3716498"/>
            <a:ext cx="994452" cy="360844"/>
          </a:xfrm>
          <a:prstGeom prst="rect">
            <a:avLst/>
          </a:prstGeom>
        </p:spPr>
      </p:pic>
      <p:sp>
        <p:nvSpPr>
          <p:cNvPr id="4" name="Cube 3"/>
          <p:cNvSpPr/>
          <p:nvPr/>
        </p:nvSpPr>
        <p:spPr>
          <a:xfrm>
            <a:off x="3583726" y="3223847"/>
            <a:ext cx="2110154" cy="1210300"/>
          </a:xfrm>
          <a:prstGeom prst="cube">
            <a:avLst>
              <a:gd name="adj" fmla="val 23612"/>
            </a:avLst>
          </a:prstGeom>
          <a:solidFill>
            <a:schemeClr val="accent5">
              <a:lumMod val="20000"/>
              <a:lumOff val="80000"/>
              <a:alpha val="3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6" name="Straight Connector 5"/>
          <p:cNvCxnSpPr/>
          <p:nvPr/>
        </p:nvCxnSpPr>
        <p:spPr>
          <a:xfrm flipV="1">
            <a:off x="3935529" y="4146983"/>
            <a:ext cx="1741424" cy="625"/>
          </a:xfrm>
          <a:prstGeom prst="line">
            <a:avLst/>
          </a:prstGeom>
          <a:ln w="9525" cmpd="sng"/>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3564410" y="4137436"/>
            <a:ext cx="361461" cy="307624"/>
          </a:xfrm>
          <a:prstGeom prst="line">
            <a:avLst/>
          </a:prstGeom>
          <a:ln w="9525"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flipV="1">
            <a:off x="3901616" y="2934570"/>
            <a:ext cx="0" cy="1207584"/>
          </a:xfrm>
          <a:prstGeom prst="line">
            <a:avLst/>
          </a:prstGeom>
          <a:ln w="9525" cmpd="sng"/>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V="1">
            <a:off x="3590995" y="3236964"/>
            <a:ext cx="1800052" cy="1"/>
          </a:xfrm>
          <a:prstGeom prst="line">
            <a:avLst/>
          </a:prstGeom>
          <a:ln w="9525" cmpd="sng"/>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flipV="1">
            <a:off x="5391047" y="2963081"/>
            <a:ext cx="295564" cy="283542"/>
          </a:xfrm>
          <a:prstGeom prst="line">
            <a:avLst/>
          </a:prstGeom>
          <a:ln w="9525" cmpd="sng"/>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flipV="1">
            <a:off x="3894323" y="2953423"/>
            <a:ext cx="1800052" cy="1"/>
          </a:xfrm>
          <a:prstGeom prst="line">
            <a:avLst/>
          </a:prstGeom>
          <a:ln w="9525" cmpd="sng"/>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V="1">
            <a:off x="3595613" y="2953422"/>
            <a:ext cx="295564" cy="283542"/>
          </a:xfrm>
          <a:prstGeom prst="line">
            <a:avLst/>
          </a:prstGeom>
          <a:ln w="9525" cmpd="sng"/>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H="1" flipV="1">
            <a:off x="3586511" y="3236964"/>
            <a:ext cx="0" cy="1207584"/>
          </a:xfrm>
          <a:prstGeom prst="line">
            <a:avLst/>
          </a:prstGeom>
          <a:ln w="9525" cmpd="sng"/>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H="1" flipV="1">
            <a:off x="5405534" y="3246623"/>
            <a:ext cx="0" cy="1207584"/>
          </a:xfrm>
          <a:prstGeom prst="line">
            <a:avLst/>
          </a:prstGeom>
          <a:ln w="9525" cmpd="sng"/>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flipV="1">
            <a:off x="5693880" y="2963081"/>
            <a:ext cx="0" cy="1207584"/>
          </a:xfrm>
          <a:prstGeom prst="line">
            <a:avLst/>
          </a:prstGeom>
          <a:ln w="9525" cmpd="sng"/>
        </p:spPr>
        <p:style>
          <a:lnRef idx="2">
            <a:schemeClr val="accent1"/>
          </a:lnRef>
          <a:fillRef idx="0">
            <a:schemeClr val="accent1"/>
          </a:fillRef>
          <a:effectRef idx="1">
            <a:schemeClr val="accent1"/>
          </a:effectRef>
          <a:fontRef idx="minor">
            <a:schemeClr val="tx1"/>
          </a:fontRef>
        </p:style>
      </p:cxnSp>
      <p:grpSp>
        <p:nvGrpSpPr>
          <p:cNvPr id="38" name="Group 37"/>
          <p:cNvGrpSpPr/>
          <p:nvPr/>
        </p:nvGrpSpPr>
        <p:grpSpPr>
          <a:xfrm>
            <a:off x="2068744" y="3593651"/>
            <a:ext cx="2202397" cy="135099"/>
            <a:chOff x="4945259" y="3634183"/>
            <a:chExt cx="1729489" cy="135099"/>
          </a:xfrm>
        </p:grpSpPr>
        <p:sp>
          <p:nvSpPr>
            <p:cNvPr id="39" name="Rectangle 38"/>
            <p:cNvSpPr/>
            <p:nvPr/>
          </p:nvSpPr>
          <p:spPr>
            <a:xfrm>
              <a:off x="4945259" y="3634183"/>
              <a:ext cx="743140" cy="135099"/>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0" name="Straight Connector 39"/>
            <p:cNvCxnSpPr>
              <a:stCxn id="39" idx="3"/>
            </p:cNvCxnSpPr>
            <p:nvPr/>
          </p:nvCxnSpPr>
          <p:spPr>
            <a:xfrm>
              <a:off x="5688399" y="3701733"/>
              <a:ext cx="986349" cy="0"/>
            </a:xfrm>
            <a:prstGeom prst="line">
              <a:avLst/>
            </a:prstGeom>
            <a:ln>
              <a:solidFill>
                <a:schemeClr val="accent2"/>
              </a:solidFill>
            </a:ln>
            <a:effectLst/>
          </p:spPr>
          <p:style>
            <a:lnRef idx="2">
              <a:schemeClr val="accent1"/>
            </a:lnRef>
            <a:fillRef idx="0">
              <a:schemeClr val="accent1"/>
            </a:fillRef>
            <a:effectRef idx="1">
              <a:schemeClr val="accent1"/>
            </a:effectRef>
            <a:fontRef idx="minor">
              <a:schemeClr val="tx1"/>
            </a:fontRef>
          </p:style>
        </p:cxnSp>
      </p:grpSp>
      <p:grpSp>
        <p:nvGrpSpPr>
          <p:cNvPr id="41" name="Group 40"/>
          <p:cNvGrpSpPr/>
          <p:nvPr/>
        </p:nvGrpSpPr>
        <p:grpSpPr>
          <a:xfrm>
            <a:off x="2068744" y="3965999"/>
            <a:ext cx="2202397" cy="135099"/>
            <a:chOff x="4945259" y="3634183"/>
            <a:chExt cx="1729489" cy="135099"/>
          </a:xfrm>
        </p:grpSpPr>
        <p:sp>
          <p:nvSpPr>
            <p:cNvPr id="42" name="Rectangle 41"/>
            <p:cNvSpPr/>
            <p:nvPr/>
          </p:nvSpPr>
          <p:spPr>
            <a:xfrm>
              <a:off x="4945259" y="3634183"/>
              <a:ext cx="743140" cy="135099"/>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6" name="Straight Connector 45"/>
            <p:cNvCxnSpPr>
              <a:stCxn id="42" idx="3"/>
            </p:cNvCxnSpPr>
            <p:nvPr/>
          </p:nvCxnSpPr>
          <p:spPr>
            <a:xfrm>
              <a:off x="5688399" y="3701733"/>
              <a:ext cx="986349" cy="0"/>
            </a:xfrm>
            <a:prstGeom prst="line">
              <a:avLst/>
            </a:prstGeom>
            <a:ln>
              <a:solidFill>
                <a:schemeClr val="accent2"/>
              </a:solidFill>
            </a:ln>
            <a:effectLst/>
          </p:spPr>
          <p:style>
            <a:lnRef idx="2">
              <a:schemeClr val="accent1"/>
            </a:lnRef>
            <a:fillRef idx="0">
              <a:schemeClr val="accent1"/>
            </a:fillRef>
            <a:effectRef idx="1">
              <a:schemeClr val="accent1"/>
            </a:effectRef>
            <a:fontRef idx="minor">
              <a:schemeClr val="tx1"/>
            </a:fontRef>
          </p:style>
        </p:cxnSp>
      </p:grpSp>
      <p:sp>
        <p:nvSpPr>
          <p:cNvPr id="47" name="TextBox 46"/>
          <p:cNvSpPr txBox="1"/>
          <p:nvPr/>
        </p:nvSpPr>
        <p:spPr>
          <a:xfrm>
            <a:off x="415503" y="4597901"/>
            <a:ext cx="8182975" cy="2462212"/>
          </a:xfrm>
          <a:prstGeom prst="rect">
            <a:avLst/>
          </a:prstGeom>
          <a:noFill/>
        </p:spPr>
        <p:txBody>
          <a:bodyPr wrap="square" rtlCol="0">
            <a:normAutofit/>
          </a:bodyPr>
          <a:lstStyle/>
          <a:p>
            <a:r>
              <a:rPr lang="es-MX" sz="2800" dirty="0"/>
              <a:t>Encienda dos rayos láser apuntando al agua y a través de la "lente" llena de aire. ¿Qué piensas que sucederá? ¿Por qué?</a:t>
            </a:r>
          </a:p>
          <a:p>
            <a:pPr lvl="1"/>
            <a:r>
              <a:rPr lang="es-MX" sz="2800" dirty="0"/>
              <a:t>	¿Qué observas? ¿Qué sería diferente si usaras 	una lente de vidrio sólida?</a:t>
            </a:r>
            <a:endParaRPr lang="en-US" sz="2800" dirty="0"/>
          </a:p>
        </p:txBody>
      </p:sp>
    </p:spTree>
    <p:extLst>
      <p:ext uri="{BB962C8B-B14F-4D97-AF65-F5344CB8AC3E}">
        <p14:creationId xmlns:p14="http://schemas.microsoft.com/office/powerpoint/2010/main" val="1662874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dirty="0"/>
              <a:t>Calentamiento</a:t>
            </a:r>
            <a:r>
              <a:rPr lang="en-US" dirty="0"/>
              <a:t>: ¿</a:t>
            </a:r>
            <a:r>
              <a:rPr lang="es-MX" dirty="0"/>
              <a:t>Cómo</a:t>
            </a:r>
            <a:r>
              <a:rPr lang="en-US" dirty="0"/>
              <a:t> </a:t>
            </a:r>
            <a:r>
              <a:rPr lang="es-MX" dirty="0"/>
              <a:t>viaja</a:t>
            </a:r>
            <a:r>
              <a:rPr lang="en-US" dirty="0"/>
              <a:t> la luz?</a:t>
            </a:r>
          </a:p>
        </p:txBody>
      </p:sp>
      <p:pic>
        <p:nvPicPr>
          <p:cNvPr id="4" name="Picture 3" descr="800px-Crepuscular_rays_in_linkoln_park.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50195" y="1651105"/>
            <a:ext cx="5211739" cy="3472321"/>
          </a:xfrm>
          <a:prstGeom prst="rect">
            <a:avLst/>
          </a:prstGeom>
        </p:spPr>
      </p:pic>
      <p:sp>
        <p:nvSpPr>
          <p:cNvPr id="5" name="TextBox 4"/>
          <p:cNvSpPr txBox="1"/>
          <p:nvPr/>
        </p:nvSpPr>
        <p:spPr>
          <a:xfrm>
            <a:off x="7117140" y="4460433"/>
            <a:ext cx="1619354" cy="430887"/>
          </a:xfrm>
          <a:prstGeom prst="rect">
            <a:avLst/>
          </a:prstGeom>
          <a:noFill/>
        </p:spPr>
        <p:txBody>
          <a:bodyPr wrap="none" rtlCol="0">
            <a:spAutoFit/>
          </a:bodyPr>
          <a:lstStyle/>
          <a:p>
            <a:r>
              <a:rPr lang="en-US" sz="1100" dirty="0"/>
              <a:t>Wikimedia Commons</a:t>
            </a:r>
          </a:p>
          <a:p>
            <a:r>
              <a:rPr lang="es-MX" sz="1100" dirty="0"/>
              <a:t>Usuario</a:t>
            </a:r>
            <a:r>
              <a:rPr lang="en-US" sz="1100" dirty="0"/>
              <a:t> Brocken </a:t>
            </a:r>
            <a:r>
              <a:rPr lang="es-MX" sz="1100" dirty="0"/>
              <a:t>Inaglory</a:t>
            </a:r>
          </a:p>
        </p:txBody>
      </p:sp>
      <p:sp>
        <p:nvSpPr>
          <p:cNvPr id="6" name="TextBox 5"/>
          <p:cNvSpPr txBox="1"/>
          <p:nvPr/>
        </p:nvSpPr>
        <p:spPr>
          <a:xfrm>
            <a:off x="1650195" y="5505709"/>
            <a:ext cx="7132978" cy="1323439"/>
          </a:xfrm>
          <a:prstGeom prst="rect">
            <a:avLst/>
          </a:prstGeom>
          <a:noFill/>
        </p:spPr>
        <p:txBody>
          <a:bodyPr wrap="none" rtlCol="0">
            <a:spAutoFit/>
          </a:bodyPr>
          <a:lstStyle/>
          <a:p>
            <a:r>
              <a:rPr lang="es-MX" sz="2000" dirty="0"/>
              <a:t>En</a:t>
            </a:r>
            <a:r>
              <a:rPr lang="en-US" sz="2000" dirty="0"/>
              <a:t> </a:t>
            </a:r>
            <a:r>
              <a:rPr lang="es-MX" sz="2000" dirty="0"/>
              <a:t>esta foto, la luz del sol pasa a través de las hojas de los árboles.</a:t>
            </a:r>
          </a:p>
          <a:p>
            <a:r>
              <a:rPr lang="es-MX" sz="2000" dirty="0"/>
              <a:t>Usualmente no puedes los rayos de luz. Qué hace que los rayos de </a:t>
            </a:r>
          </a:p>
          <a:p>
            <a:r>
              <a:rPr lang="es-MX" sz="2000" dirty="0"/>
              <a:t>luz sean visibles en esta foto?</a:t>
            </a:r>
          </a:p>
          <a:p>
            <a:r>
              <a:rPr lang="es-MX" sz="2000" dirty="0"/>
              <a:t>Describe los rayos de luz.</a:t>
            </a:r>
          </a:p>
        </p:txBody>
      </p:sp>
    </p:spTree>
    <p:extLst>
      <p:ext uri="{BB962C8B-B14F-4D97-AF65-F5344CB8AC3E}">
        <p14:creationId xmlns:p14="http://schemas.microsoft.com/office/powerpoint/2010/main" val="9677524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dirty="0"/>
              <a:t>Actividad 1: ¿Puedes doblar la luz?</a:t>
            </a:r>
          </a:p>
        </p:txBody>
      </p:sp>
      <p:sp>
        <p:nvSpPr>
          <p:cNvPr id="6" name="TextBox 5"/>
          <p:cNvSpPr txBox="1"/>
          <p:nvPr/>
        </p:nvSpPr>
        <p:spPr>
          <a:xfrm>
            <a:off x="336452" y="1610894"/>
            <a:ext cx="8350348" cy="5016758"/>
          </a:xfrm>
          <a:prstGeom prst="rect">
            <a:avLst/>
          </a:prstGeom>
          <a:noFill/>
        </p:spPr>
        <p:txBody>
          <a:bodyPr wrap="square" rtlCol="0">
            <a:spAutoFit/>
          </a:bodyPr>
          <a:lstStyle/>
          <a:p>
            <a:pPr marL="514350" indent="-514350">
              <a:buFont typeface="+mj-lt"/>
              <a:buAutoNum type="arabicPeriod"/>
            </a:pPr>
            <a:r>
              <a:rPr lang="es-MX" sz="3200" dirty="0"/>
              <a:t>Haga un punto en el centro de una hoja de papel. Dibuje dos líneas perpendiculares entre sí con intersección en el punto.</a:t>
            </a:r>
            <a:br>
              <a:rPr lang="es-MX" sz="3200" dirty="0"/>
            </a:br>
            <a:endParaRPr lang="es-MX" sz="3200" dirty="0"/>
          </a:p>
          <a:p>
            <a:pPr marL="514350" indent="-514350">
              <a:buFont typeface="+mj-lt"/>
              <a:buAutoNum type="arabicPeriod"/>
            </a:pPr>
            <a:r>
              <a:rPr lang="es-MX" sz="3200" dirty="0"/>
              <a:t>Corte una pieza de gelatina en un</a:t>
            </a:r>
            <a:br>
              <a:rPr lang="es-MX" sz="3200" dirty="0"/>
            </a:br>
            <a:r>
              <a:rPr lang="es-MX" sz="3200" dirty="0"/>
              <a:t>rectángulo. Asegúrate de que los </a:t>
            </a:r>
            <a:br>
              <a:rPr lang="es-MX" sz="3200" dirty="0"/>
            </a:br>
            <a:r>
              <a:rPr lang="es-MX" sz="3200" dirty="0"/>
              <a:t>lados sean rectos y lisos. </a:t>
            </a:r>
            <a:br>
              <a:rPr lang="es-MX" sz="3200" dirty="0"/>
            </a:br>
            <a:r>
              <a:rPr lang="es-MX" sz="3200" dirty="0"/>
              <a:t>(Las notas de los maestros</a:t>
            </a:r>
            <a:br>
              <a:rPr lang="es-MX" sz="3200" dirty="0"/>
            </a:br>
            <a:r>
              <a:rPr lang="es-MX" sz="3200" dirty="0"/>
              <a:t>tienen instrucciones para hacer</a:t>
            </a:r>
            <a:br>
              <a:rPr lang="es-MX" sz="3200" dirty="0"/>
            </a:br>
            <a:r>
              <a:rPr lang="es-MX" sz="3200" dirty="0"/>
              <a:t>gelatina.)</a:t>
            </a:r>
          </a:p>
        </p:txBody>
      </p:sp>
      <p:grpSp>
        <p:nvGrpSpPr>
          <p:cNvPr id="3" name="Group 2"/>
          <p:cNvGrpSpPr/>
          <p:nvPr/>
        </p:nvGrpSpPr>
        <p:grpSpPr>
          <a:xfrm>
            <a:off x="6465926" y="2605665"/>
            <a:ext cx="1876161" cy="2736241"/>
            <a:chOff x="6115602" y="2633849"/>
            <a:chExt cx="1575943" cy="2022419"/>
          </a:xfrm>
        </p:grpSpPr>
        <p:sp>
          <p:nvSpPr>
            <p:cNvPr id="8" name="Rectangle 7"/>
            <p:cNvSpPr/>
            <p:nvPr/>
          </p:nvSpPr>
          <p:spPr>
            <a:xfrm>
              <a:off x="6115602" y="2633849"/>
              <a:ext cx="1575943" cy="2022419"/>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 name="Straight Connector 9"/>
            <p:cNvCxnSpPr>
              <a:stCxn id="8" idx="0"/>
            </p:cNvCxnSpPr>
            <p:nvPr/>
          </p:nvCxnSpPr>
          <p:spPr>
            <a:xfrm>
              <a:off x="6903574" y="2633849"/>
              <a:ext cx="0" cy="2022419"/>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6115602" y="3621539"/>
              <a:ext cx="1575943" cy="0"/>
            </a:xfrm>
            <a:prstGeom prst="line">
              <a:avLst/>
            </a:prstGeom>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536603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G_0004.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670938" y="2869422"/>
            <a:ext cx="3105575" cy="3014469"/>
          </a:xfrm>
          <a:prstGeom prst="rect">
            <a:avLst/>
          </a:prstGeom>
        </p:spPr>
      </p:pic>
      <p:sp>
        <p:nvSpPr>
          <p:cNvPr id="2" name="Title 1"/>
          <p:cNvSpPr>
            <a:spLocks noGrp="1"/>
          </p:cNvSpPr>
          <p:nvPr>
            <p:ph type="title"/>
          </p:nvPr>
        </p:nvSpPr>
        <p:spPr/>
        <p:txBody>
          <a:bodyPr>
            <a:normAutofit/>
          </a:bodyPr>
          <a:lstStyle/>
          <a:p>
            <a:r>
              <a:rPr lang="es-MX" dirty="0"/>
              <a:t>Actividad 1: ¿Puedes doblar </a:t>
            </a:r>
            <a:r>
              <a:rPr lang="en-US" dirty="0"/>
              <a:t>la luz?</a:t>
            </a:r>
          </a:p>
        </p:txBody>
      </p:sp>
      <p:sp>
        <p:nvSpPr>
          <p:cNvPr id="6" name="TextBox 5"/>
          <p:cNvSpPr txBox="1"/>
          <p:nvPr/>
        </p:nvSpPr>
        <p:spPr>
          <a:xfrm>
            <a:off x="336452" y="1610894"/>
            <a:ext cx="8350348" cy="5016758"/>
          </a:xfrm>
          <a:prstGeom prst="rect">
            <a:avLst/>
          </a:prstGeom>
          <a:noFill/>
        </p:spPr>
        <p:txBody>
          <a:bodyPr wrap="square" rtlCol="0">
            <a:spAutoFit/>
          </a:bodyPr>
          <a:lstStyle/>
          <a:p>
            <a:pPr marL="514350" indent="-514350">
              <a:buFont typeface="+mj-lt"/>
              <a:buAutoNum type="arabicPeriod" startAt="3"/>
            </a:pPr>
            <a:r>
              <a:rPr lang="es-MX" sz="3200" dirty="0"/>
              <a:t>Coloque el rectángulo de gelatina de un modo que el borde más liso y recto esté a lo largo de una línea vertical.</a:t>
            </a:r>
          </a:p>
          <a:p>
            <a:pPr marL="514350" indent="-514350">
              <a:buFont typeface="+mj-lt"/>
              <a:buAutoNum type="arabicPeriod" startAt="3"/>
            </a:pPr>
            <a:r>
              <a:rPr lang="es-MX" sz="3200" dirty="0"/>
              <a:t>Coloque el láser sobre la</a:t>
            </a:r>
            <a:br>
              <a:rPr lang="es-MX" sz="3200" dirty="0"/>
            </a:br>
            <a:r>
              <a:rPr lang="es-MX" sz="3200" dirty="0"/>
              <a:t>mesa y apúntelo hacia el </a:t>
            </a:r>
            <a:br>
              <a:rPr lang="es-MX" sz="3200" dirty="0"/>
            </a:br>
            <a:r>
              <a:rPr lang="es-MX" sz="3200" dirty="0"/>
              <a:t>borde del rectángulo donde</a:t>
            </a:r>
            <a:br>
              <a:rPr lang="es-MX" sz="3200" dirty="0"/>
            </a:br>
            <a:r>
              <a:rPr lang="es-MX" sz="3200" dirty="0"/>
              <a:t>coinciden las líneas.</a:t>
            </a:r>
            <a:br>
              <a:rPr lang="es-MX" sz="3200" dirty="0"/>
            </a:br>
            <a:r>
              <a:rPr lang="es-MX" sz="3200" dirty="0"/>
              <a:t>¿Continúa recto dentro de </a:t>
            </a:r>
            <a:br>
              <a:rPr lang="es-MX" sz="3200" dirty="0"/>
            </a:br>
            <a:r>
              <a:rPr lang="es-MX" sz="3200" dirty="0"/>
              <a:t>la gelatina o se dobla?</a:t>
            </a:r>
            <a:br>
              <a:rPr lang="es-MX" sz="3200" dirty="0"/>
            </a:br>
            <a:r>
              <a:rPr lang="es-MX" sz="3200" dirty="0"/>
              <a:t>Prueba diferentes ángulos</a:t>
            </a:r>
            <a:r>
              <a:rPr lang="en-US" sz="3200" dirty="0"/>
              <a:t>.</a:t>
            </a:r>
          </a:p>
        </p:txBody>
      </p:sp>
      <p:sp>
        <p:nvSpPr>
          <p:cNvPr id="13" name="TextBox 12"/>
          <p:cNvSpPr txBox="1"/>
          <p:nvPr/>
        </p:nvSpPr>
        <p:spPr>
          <a:xfrm>
            <a:off x="5670939" y="5883892"/>
            <a:ext cx="3108960" cy="369332"/>
          </a:xfrm>
          <a:prstGeom prst="rect">
            <a:avLst/>
          </a:prstGeom>
          <a:noFill/>
        </p:spPr>
        <p:txBody>
          <a:bodyPr vert="horz" wrap="square" rtlCol="0">
            <a:normAutofit fontScale="62500" lnSpcReduction="20000"/>
          </a:bodyPr>
          <a:lstStyle/>
          <a:p>
            <a:r>
              <a:rPr lang="es-MX" dirty="0"/>
              <a:t>No puede ver el rayo láser en aire (lado izquierdo). ¿Por qué?</a:t>
            </a:r>
          </a:p>
        </p:txBody>
      </p:sp>
      <p:sp>
        <p:nvSpPr>
          <p:cNvPr id="4" name="TextBox 3"/>
          <p:cNvSpPr txBox="1"/>
          <p:nvPr/>
        </p:nvSpPr>
        <p:spPr>
          <a:xfrm>
            <a:off x="5742774" y="4255806"/>
            <a:ext cx="1203723" cy="196554"/>
          </a:xfrm>
          <a:prstGeom prst="rect">
            <a:avLst/>
          </a:prstGeom>
          <a:solidFill>
            <a:srgbClr val="E6E6E6"/>
          </a:solidFill>
        </p:spPr>
        <p:txBody>
          <a:bodyPr wrap="square" rtlCol="0" anchor="ctr">
            <a:normAutofit fontScale="55000" lnSpcReduction="20000"/>
          </a:bodyPr>
          <a:lstStyle/>
          <a:p>
            <a:pPr algn="ctr"/>
            <a:r>
              <a:rPr lang="es-MX" sz="1400" dirty="0"/>
              <a:t>Ángulo de incidencia</a:t>
            </a:r>
          </a:p>
        </p:txBody>
      </p:sp>
      <p:sp>
        <p:nvSpPr>
          <p:cNvPr id="7" name="TextBox 6"/>
          <p:cNvSpPr txBox="1"/>
          <p:nvPr/>
        </p:nvSpPr>
        <p:spPr>
          <a:xfrm>
            <a:off x="7565125" y="4625039"/>
            <a:ext cx="1189923" cy="201168"/>
          </a:xfrm>
          <a:prstGeom prst="rect">
            <a:avLst/>
          </a:prstGeom>
          <a:solidFill>
            <a:srgbClr val="E6E6E6"/>
          </a:solidFill>
        </p:spPr>
        <p:txBody>
          <a:bodyPr wrap="square" rtlCol="0" anchor="ctr">
            <a:normAutofit lnSpcReduction="10000"/>
          </a:bodyPr>
          <a:lstStyle/>
          <a:p>
            <a:pPr algn="ctr"/>
            <a:r>
              <a:rPr lang="es-MX" sz="800" dirty="0"/>
              <a:t>Ángulo de refracción</a:t>
            </a:r>
          </a:p>
        </p:txBody>
      </p:sp>
      <p:sp>
        <p:nvSpPr>
          <p:cNvPr id="5" name="Arc 4"/>
          <p:cNvSpPr>
            <a:spLocks noChangeAspect="1"/>
          </p:cNvSpPr>
          <p:nvPr/>
        </p:nvSpPr>
        <p:spPr>
          <a:xfrm>
            <a:off x="6805208" y="4323192"/>
            <a:ext cx="539999" cy="539999"/>
          </a:xfrm>
          <a:prstGeom prst="arc">
            <a:avLst>
              <a:gd name="adj1" fmla="val 10408934"/>
              <a:gd name="adj2" fmla="val 15667569"/>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9" name="Arc 8"/>
          <p:cNvSpPr>
            <a:spLocks noChangeAspect="1"/>
          </p:cNvSpPr>
          <p:nvPr/>
        </p:nvSpPr>
        <p:spPr>
          <a:xfrm rot="9830546">
            <a:off x="7079216" y="4448572"/>
            <a:ext cx="539999" cy="539999"/>
          </a:xfrm>
          <a:prstGeom prst="arc">
            <a:avLst>
              <a:gd name="adj1" fmla="val 10408934"/>
              <a:gd name="adj2" fmla="val 13839849"/>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1167322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ectangle 18"/>
          <p:cNvSpPr>
            <a:spLocks noChangeArrowheads="1"/>
          </p:cNvSpPr>
          <p:nvPr/>
        </p:nvSpPr>
        <p:spPr bwMode="auto">
          <a:xfrm>
            <a:off x="4822198" y="5590792"/>
            <a:ext cx="2552988" cy="731520"/>
          </a:xfrm>
          <a:prstGeom prst="rect">
            <a:avLst/>
          </a:prstGeom>
          <a:solidFill>
            <a:srgbClr val="E7EB8F">
              <a:alpha val="50000"/>
            </a:srgbClr>
          </a:solidFill>
          <a:ln w="9525">
            <a:solidFill>
              <a:schemeClr val="tx1"/>
            </a:solidFill>
            <a:miter lim="800000"/>
            <a:headEnd/>
            <a:tailEnd/>
          </a:ln>
          <a:effectLst/>
          <a:extLst/>
        </p:spPr>
        <p:txBody>
          <a:bodyPr wrap="none" anchor="ctr"/>
          <a:lstStyle/>
          <a:p>
            <a:endParaRPr lang="en-US" dirty="0"/>
          </a:p>
        </p:txBody>
      </p:sp>
      <p:sp>
        <p:nvSpPr>
          <p:cNvPr id="2" name="Title 1"/>
          <p:cNvSpPr>
            <a:spLocks noGrp="1"/>
          </p:cNvSpPr>
          <p:nvPr>
            <p:ph type="title"/>
          </p:nvPr>
        </p:nvSpPr>
        <p:spPr/>
        <p:txBody>
          <a:bodyPr>
            <a:normAutofit/>
          </a:bodyPr>
          <a:lstStyle/>
          <a:p>
            <a:r>
              <a:rPr lang="es-MX" dirty="0"/>
              <a:t>¿Por qué se dobla la Luz?</a:t>
            </a:r>
          </a:p>
        </p:txBody>
      </p:sp>
      <p:sp>
        <p:nvSpPr>
          <p:cNvPr id="14" name="TextBox 13"/>
          <p:cNvSpPr txBox="1"/>
          <p:nvPr/>
        </p:nvSpPr>
        <p:spPr>
          <a:xfrm>
            <a:off x="457200" y="1727841"/>
            <a:ext cx="8071440" cy="2062103"/>
          </a:xfrm>
          <a:prstGeom prst="rect">
            <a:avLst/>
          </a:prstGeom>
          <a:noFill/>
        </p:spPr>
        <p:txBody>
          <a:bodyPr wrap="square" rtlCol="0">
            <a:normAutofit fontScale="92500"/>
          </a:bodyPr>
          <a:lstStyle/>
          <a:p>
            <a:r>
              <a:rPr lang="es-MX" sz="3200" dirty="0"/>
              <a:t>La luz viaja más lento en la gelatina que en el aire.</a:t>
            </a:r>
          </a:p>
          <a:p>
            <a:endParaRPr lang="es-MX" sz="3200" dirty="0"/>
          </a:p>
          <a:p>
            <a:r>
              <a:rPr lang="es-MX" sz="3200" dirty="0"/>
              <a:t>Cuando la luz se vuelve más lenta, las ondas se “agrupan” – la longitud de onda se acorta.</a:t>
            </a:r>
          </a:p>
        </p:txBody>
      </p:sp>
      <p:grpSp>
        <p:nvGrpSpPr>
          <p:cNvPr id="64" name="Group 19"/>
          <p:cNvGrpSpPr>
            <a:grpSpLocks/>
          </p:cNvGrpSpPr>
          <p:nvPr/>
        </p:nvGrpSpPr>
        <p:grpSpPr bwMode="auto">
          <a:xfrm>
            <a:off x="4822198" y="4296083"/>
            <a:ext cx="1690687" cy="341312"/>
            <a:chOff x="704" y="3103"/>
            <a:chExt cx="1671" cy="477"/>
          </a:xfrm>
        </p:grpSpPr>
        <p:grpSp>
          <p:nvGrpSpPr>
            <p:cNvPr id="65" name="Group 20"/>
            <p:cNvGrpSpPr>
              <a:grpSpLocks/>
            </p:cNvGrpSpPr>
            <p:nvPr/>
          </p:nvGrpSpPr>
          <p:grpSpPr bwMode="auto">
            <a:xfrm>
              <a:off x="704" y="3103"/>
              <a:ext cx="835" cy="463"/>
              <a:chOff x="965" y="3140"/>
              <a:chExt cx="835" cy="762"/>
            </a:xfrm>
          </p:grpSpPr>
          <p:sp>
            <p:nvSpPr>
              <p:cNvPr id="69" name="Freeform 21"/>
              <p:cNvSpPr>
                <a:spLocks/>
              </p:cNvSpPr>
              <p:nvPr/>
            </p:nvSpPr>
            <p:spPr bwMode="auto">
              <a:xfrm>
                <a:off x="965" y="3140"/>
                <a:ext cx="418" cy="382"/>
              </a:xfrm>
              <a:custGeom>
                <a:avLst/>
                <a:gdLst>
                  <a:gd name="T0" fmla="*/ 0 w 418"/>
                  <a:gd name="T1" fmla="*/ 374 h 382"/>
                  <a:gd name="T2" fmla="*/ 74 w 418"/>
                  <a:gd name="T3" fmla="*/ 150 h 382"/>
                  <a:gd name="T4" fmla="*/ 134 w 418"/>
                  <a:gd name="T5" fmla="*/ 38 h 382"/>
                  <a:gd name="T6" fmla="*/ 201 w 418"/>
                  <a:gd name="T7" fmla="*/ 0 h 382"/>
                  <a:gd name="T8" fmla="*/ 284 w 418"/>
                  <a:gd name="T9" fmla="*/ 38 h 382"/>
                  <a:gd name="T10" fmla="*/ 366 w 418"/>
                  <a:gd name="T11" fmla="*/ 202 h 382"/>
                  <a:gd name="T12" fmla="*/ 418 w 418"/>
                  <a:gd name="T13" fmla="*/ 382 h 382"/>
                </a:gdLst>
                <a:ahLst/>
                <a:cxnLst>
                  <a:cxn ang="0">
                    <a:pos x="T0" y="T1"/>
                  </a:cxn>
                  <a:cxn ang="0">
                    <a:pos x="T2" y="T3"/>
                  </a:cxn>
                  <a:cxn ang="0">
                    <a:pos x="T4" y="T5"/>
                  </a:cxn>
                  <a:cxn ang="0">
                    <a:pos x="T6" y="T7"/>
                  </a:cxn>
                  <a:cxn ang="0">
                    <a:pos x="T8" y="T9"/>
                  </a:cxn>
                  <a:cxn ang="0">
                    <a:pos x="T10" y="T11"/>
                  </a:cxn>
                  <a:cxn ang="0">
                    <a:pos x="T12" y="T13"/>
                  </a:cxn>
                </a:cxnLst>
                <a:rect l="0" t="0" r="r" b="b"/>
                <a:pathLst>
                  <a:path w="418" h="382">
                    <a:moveTo>
                      <a:pt x="0" y="374"/>
                    </a:moveTo>
                    <a:cubicBezTo>
                      <a:pt x="25" y="290"/>
                      <a:pt x="51" y="206"/>
                      <a:pt x="74" y="150"/>
                    </a:cubicBezTo>
                    <a:cubicBezTo>
                      <a:pt x="96" y="93"/>
                      <a:pt x="112" y="63"/>
                      <a:pt x="134" y="38"/>
                    </a:cubicBezTo>
                    <a:cubicBezTo>
                      <a:pt x="155" y="13"/>
                      <a:pt x="176" y="0"/>
                      <a:pt x="201" y="0"/>
                    </a:cubicBezTo>
                    <a:cubicBezTo>
                      <a:pt x="226" y="0"/>
                      <a:pt x="256" y="4"/>
                      <a:pt x="284" y="38"/>
                    </a:cubicBezTo>
                    <a:cubicBezTo>
                      <a:pt x="311" y="71"/>
                      <a:pt x="343" y="144"/>
                      <a:pt x="366" y="202"/>
                    </a:cubicBezTo>
                    <a:cubicBezTo>
                      <a:pt x="388" y="259"/>
                      <a:pt x="403" y="320"/>
                      <a:pt x="418" y="38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p>
            </p:txBody>
          </p:sp>
          <p:sp>
            <p:nvSpPr>
              <p:cNvPr id="70" name="Freeform 22"/>
              <p:cNvSpPr>
                <a:spLocks/>
              </p:cNvSpPr>
              <p:nvPr/>
            </p:nvSpPr>
            <p:spPr bwMode="auto">
              <a:xfrm flipV="1">
                <a:off x="1382" y="3520"/>
                <a:ext cx="418" cy="382"/>
              </a:xfrm>
              <a:custGeom>
                <a:avLst/>
                <a:gdLst>
                  <a:gd name="T0" fmla="*/ 0 w 418"/>
                  <a:gd name="T1" fmla="*/ 374 h 382"/>
                  <a:gd name="T2" fmla="*/ 74 w 418"/>
                  <a:gd name="T3" fmla="*/ 150 h 382"/>
                  <a:gd name="T4" fmla="*/ 134 w 418"/>
                  <a:gd name="T5" fmla="*/ 38 h 382"/>
                  <a:gd name="T6" fmla="*/ 201 w 418"/>
                  <a:gd name="T7" fmla="*/ 0 h 382"/>
                  <a:gd name="T8" fmla="*/ 284 w 418"/>
                  <a:gd name="T9" fmla="*/ 38 h 382"/>
                  <a:gd name="T10" fmla="*/ 366 w 418"/>
                  <a:gd name="T11" fmla="*/ 202 h 382"/>
                  <a:gd name="T12" fmla="*/ 418 w 418"/>
                  <a:gd name="T13" fmla="*/ 382 h 382"/>
                </a:gdLst>
                <a:ahLst/>
                <a:cxnLst>
                  <a:cxn ang="0">
                    <a:pos x="T0" y="T1"/>
                  </a:cxn>
                  <a:cxn ang="0">
                    <a:pos x="T2" y="T3"/>
                  </a:cxn>
                  <a:cxn ang="0">
                    <a:pos x="T4" y="T5"/>
                  </a:cxn>
                  <a:cxn ang="0">
                    <a:pos x="T6" y="T7"/>
                  </a:cxn>
                  <a:cxn ang="0">
                    <a:pos x="T8" y="T9"/>
                  </a:cxn>
                  <a:cxn ang="0">
                    <a:pos x="T10" y="T11"/>
                  </a:cxn>
                  <a:cxn ang="0">
                    <a:pos x="T12" y="T13"/>
                  </a:cxn>
                </a:cxnLst>
                <a:rect l="0" t="0" r="r" b="b"/>
                <a:pathLst>
                  <a:path w="418" h="382">
                    <a:moveTo>
                      <a:pt x="0" y="374"/>
                    </a:moveTo>
                    <a:cubicBezTo>
                      <a:pt x="25" y="290"/>
                      <a:pt x="51" y="206"/>
                      <a:pt x="74" y="150"/>
                    </a:cubicBezTo>
                    <a:cubicBezTo>
                      <a:pt x="96" y="93"/>
                      <a:pt x="112" y="63"/>
                      <a:pt x="134" y="38"/>
                    </a:cubicBezTo>
                    <a:cubicBezTo>
                      <a:pt x="155" y="13"/>
                      <a:pt x="176" y="0"/>
                      <a:pt x="201" y="0"/>
                    </a:cubicBezTo>
                    <a:cubicBezTo>
                      <a:pt x="226" y="0"/>
                      <a:pt x="256" y="4"/>
                      <a:pt x="284" y="38"/>
                    </a:cubicBezTo>
                    <a:cubicBezTo>
                      <a:pt x="311" y="71"/>
                      <a:pt x="343" y="144"/>
                      <a:pt x="366" y="202"/>
                    </a:cubicBezTo>
                    <a:cubicBezTo>
                      <a:pt x="388" y="259"/>
                      <a:pt x="403" y="320"/>
                      <a:pt x="418" y="38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p>
            </p:txBody>
          </p:sp>
        </p:grpSp>
        <p:grpSp>
          <p:nvGrpSpPr>
            <p:cNvPr id="66" name="Group 23"/>
            <p:cNvGrpSpPr>
              <a:grpSpLocks/>
            </p:cNvGrpSpPr>
            <p:nvPr/>
          </p:nvGrpSpPr>
          <p:grpSpPr bwMode="auto">
            <a:xfrm>
              <a:off x="1540" y="3117"/>
              <a:ext cx="835" cy="463"/>
              <a:chOff x="965" y="3140"/>
              <a:chExt cx="835" cy="762"/>
            </a:xfrm>
          </p:grpSpPr>
          <p:sp>
            <p:nvSpPr>
              <p:cNvPr id="67" name="Freeform 24"/>
              <p:cNvSpPr>
                <a:spLocks/>
              </p:cNvSpPr>
              <p:nvPr/>
            </p:nvSpPr>
            <p:spPr bwMode="auto">
              <a:xfrm>
                <a:off x="965" y="3140"/>
                <a:ext cx="418" cy="382"/>
              </a:xfrm>
              <a:custGeom>
                <a:avLst/>
                <a:gdLst>
                  <a:gd name="T0" fmla="*/ 0 w 418"/>
                  <a:gd name="T1" fmla="*/ 374 h 382"/>
                  <a:gd name="T2" fmla="*/ 74 w 418"/>
                  <a:gd name="T3" fmla="*/ 150 h 382"/>
                  <a:gd name="T4" fmla="*/ 134 w 418"/>
                  <a:gd name="T5" fmla="*/ 38 h 382"/>
                  <a:gd name="T6" fmla="*/ 201 w 418"/>
                  <a:gd name="T7" fmla="*/ 0 h 382"/>
                  <a:gd name="T8" fmla="*/ 284 w 418"/>
                  <a:gd name="T9" fmla="*/ 38 h 382"/>
                  <a:gd name="T10" fmla="*/ 366 w 418"/>
                  <a:gd name="T11" fmla="*/ 202 h 382"/>
                  <a:gd name="T12" fmla="*/ 418 w 418"/>
                  <a:gd name="T13" fmla="*/ 382 h 382"/>
                </a:gdLst>
                <a:ahLst/>
                <a:cxnLst>
                  <a:cxn ang="0">
                    <a:pos x="T0" y="T1"/>
                  </a:cxn>
                  <a:cxn ang="0">
                    <a:pos x="T2" y="T3"/>
                  </a:cxn>
                  <a:cxn ang="0">
                    <a:pos x="T4" y="T5"/>
                  </a:cxn>
                  <a:cxn ang="0">
                    <a:pos x="T6" y="T7"/>
                  </a:cxn>
                  <a:cxn ang="0">
                    <a:pos x="T8" y="T9"/>
                  </a:cxn>
                  <a:cxn ang="0">
                    <a:pos x="T10" y="T11"/>
                  </a:cxn>
                  <a:cxn ang="0">
                    <a:pos x="T12" y="T13"/>
                  </a:cxn>
                </a:cxnLst>
                <a:rect l="0" t="0" r="r" b="b"/>
                <a:pathLst>
                  <a:path w="418" h="382">
                    <a:moveTo>
                      <a:pt x="0" y="374"/>
                    </a:moveTo>
                    <a:cubicBezTo>
                      <a:pt x="25" y="290"/>
                      <a:pt x="51" y="206"/>
                      <a:pt x="74" y="150"/>
                    </a:cubicBezTo>
                    <a:cubicBezTo>
                      <a:pt x="96" y="93"/>
                      <a:pt x="112" y="63"/>
                      <a:pt x="134" y="38"/>
                    </a:cubicBezTo>
                    <a:cubicBezTo>
                      <a:pt x="155" y="13"/>
                      <a:pt x="176" y="0"/>
                      <a:pt x="201" y="0"/>
                    </a:cubicBezTo>
                    <a:cubicBezTo>
                      <a:pt x="226" y="0"/>
                      <a:pt x="256" y="4"/>
                      <a:pt x="284" y="38"/>
                    </a:cubicBezTo>
                    <a:cubicBezTo>
                      <a:pt x="311" y="71"/>
                      <a:pt x="343" y="144"/>
                      <a:pt x="366" y="202"/>
                    </a:cubicBezTo>
                    <a:cubicBezTo>
                      <a:pt x="388" y="259"/>
                      <a:pt x="403" y="320"/>
                      <a:pt x="418" y="38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p>
            </p:txBody>
          </p:sp>
          <p:sp>
            <p:nvSpPr>
              <p:cNvPr id="68" name="Freeform 25"/>
              <p:cNvSpPr>
                <a:spLocks/>
              </p:cNvSpPr>
              <p:nvPr/>
            </p:nvSpPr>
            <p:spPr bwMode="auto">
              <a:xfrm flipV="1">
                <a:off x="1382" y="3520"/>
                <a:ext cx="418" cy="382"/>
              </a:xfrm>
              <a:custGeom>
                <a:avLst/>
                <a:gdLst>
                  <a:gd name="T0" fmla="*/ 0 w 418"/>
                  <a:gd name="T1" fmla="*/ 374 h 382"/>
                  <a:gd name="T2" fmla="*/ 74 w 418"/>
                  <a:gd name="T3" fmla="*/ 150 h 382"/>
                  <a:gd name="T4" fmla="*/ 134 w 418"/>
                  <a:gd name="T5" fmla="*/ 38 h 382"/>
                  <a:gd name="T6" fmla="*/ 201 w 418"/>
                  <a:gd name="T7" fmla="*/ 0 h 382"/>
                  <a:gd name="T8" fmla="*/ 284 w 418"/>
                  <a:gd name="T9" fmla="*/ 38 h 382"/>
                  <a:gd name="T10" fmla="*/ 366 w 418"/>
                  <a:gd name="T11" fmla="*/ 202 h 382"/>
                  <a:gd name="T12" fmla="*/ 418 w 418"/>
                  <a:gd name="T13" fmla="*/ 382 h 382"/>
                </a:gdLst>
                <a:ahLst/>
                <a:cxnLst>
                  <a:cxn ang="0">
                    <a:pos x="T0" y="T1"/>
                  </a:cxn>
                  <a:cxn ang="0">
                    <a:pos x="T2" y="T3"/>
                  </a:cxn>
                  <a:cxn ang="0">
                    <a:pos x="T4" y="T5"/>
                  </a:cxn>
                  <a:cxn ang="0">
                    <a:pos x="T6" y="T7"/>
                  </a:cxn>
                  <a:cxn ang="0">
                    <a:pos x="T8" y="T9"/>
                  </a:cxn>
                  <a:cxn ang="0">
                    <a:pos x="T10" y="T11"/>
                  </a:cxn>
                  <a:cxn ang="0">
                    <a:pos x="T12" y="T13"/>
                  </a:cxn>
                </a:cxnLst>
                <a:rect l="0" t="0" r="r" b="b"/>
                <a:pathLst>
                  <a:path w="418" h="382">
                    <a:moveTo>
                      <a:pt x="0" y="374"/>
                    </a:moveTo>
                    <a:cubicBezTo>
                      <a:pt x="25" y="290"/>
                      <a:pt x="51" y="206"/>
                      <a:pt x="74" y="150"/>
                    </a:cubicBezTo>
                    <a:cubicBezTo>
                      <a:pt x="96" y="93"/>
                      <a:pt x="112" y="63"/>
                      <a:pt x="134" y="38"/>
                    </a:cubicBezTo>
                    <a:cubicBezTo>
                      <a:pt x="155" y="13"/>
                      <a:pt x="176" y="0"/>
                      <a:pt x="201" y="0"/>
                    </a:cubicBezTo>
                    <a:cubicBezTo>
                      <a:pt x="226" y="0"/>
                      <a:pt x="256" y="4"/>
                      <a:pt x="284" y="38"/>
                    </a:cubicBezTo>
                    <a:cubicBezTo>
                      <a:pt x="311" y="71"/>
                      <a:pt x="343" y="144"/>
                      <a:pt x="366" y="202"/>
                    </a:cubicBezTo>
                    <a:cubicBezTo>
                      <a:pt x="388" y="259"/>
                      <a:pt x="403" y="320"/>
                      <a:pt x="418" y="38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p>
            </p:txBody>
          </p:sp>
        </p:grpSp>
      </p:grpSp>
      <p:grpSp>
        <p:nvGrpSpPr>
          <p:cNvPr id="4" name="Group 3"/>
          <p:cNvGrpSpPr/>
          <p:nvPr/>
        </p:nvGrpSpPr>
        <p:grpSpPr>
          <a:xfrm>
            <a:off x="1147835" y="3696886"/>
            <a:ext cx="6227351" cy="1197946"/>
            <a:chOff x="1147835" y="3696886"/>
            <a:chExt cx="6227351" cy="1197946"/>
          </a:xfrm>
        </p:grpSpPr>
        <p:sp>
          <p:nvSpPr>
            <p:cNvPr id="63" name="Rectangle 18"/>
            <p:cNvSpPr>
              <a:spLocks noChangeArrowheads="1"/>
            </p:cNvSpPr>
            <p:nvPr/>
          </p:nvSpPr>
          <p:spPr bwMode="auto">
            <a:xfrm>
              <a:off x="4822198" y="4163312"/>
              <a:ext cx="2552988" cy="731520"/>
            </a:xfrm>
            <a:prstGeom prst="rect">
              <a:avLst/>
            </a:prstGeom>
            <a:solidFill>
              <a:srgbClr val="E7EB8F">
                <a:alpha val="50000"/>
              </a:srgbClr>
            </a:solidFill>
            <a:ln w="9525">
              <a:solidFill>
                <a:schemeClr val="tx1"/>
              </a:solidFill>
              <a:miter lim="800000"/>
              <a:headEnd/>
              <a:tailEnd/>
            </a:ln>
            <a:effectLst/>
            <a:extLst/>
          </p:spPr>
          <p:txBody>
            <a:bodyPr wrap="none" anchor="ctr"/>
            <a:lstStyle/>
            <a:p>
              <a:endParaRPr lang="en-US" dirty="0"/>
            </a:p>
          </p:txBody>
        </p:sp>
        <p:grpSp>
          <p:nvGrpSpPr>
            <p:cNvPr id="56" name="Group 4"/>
            <p:cNvGrpSpPr>
              <a:grpSpLocks/>
            </p:cNvGrpSpPr>
            <p:nvPr/>
          </p:nvGrpSpPr>
          <p:grpSpPr bwMode="auto">
            <a:xfrm>
              <a:off x="1147835" y="4254704"/>
              <a:ext cx="3673258" cy="373062"/>
              <a:chOff x="704" y="3103"/>
              <a:chExt cx="1671" cy="477"/>
            </a:xfrm>
          </p:grpSpPr>
          <p:grpSp>
            <p:nvGrpSpPr>
              <p:cNvPr id="57" name="Group 5"/>
              <p:cNvGrpSpPr>
                <a:grpSpLocks/>
              </p:cNvGrpSpPr>
              <p:nvPr/>
            </p:nvGrpSpPr>
            <p:grpSpPr bwMode="auto">
              <a:xfrm>
                <a:off x="704" y="3103"/>
                <a:ext cx="835" cy="463"/>
                <a:chOff x="965" y="3140"/>
                <a:chExt cx="835" cy="762"/>
              </a:xfrm>
            </p:grpSpPr>
            <p:sp>
              <p:nvSpPr>
                <p:cNvPr id="61" name="Freeform 6"/>
                <p:cNvSpPr>
                  <a:spLocks/>
                </p:cNvSpPr>
                <p:nvPr/>
              </p:nvSpPr>
              <p:spPr bwMode="auto">
                <a:xfrm>
                  <a:off x="965" y="3140"/>
                  <a:ext cx="418" cy="382"/>
                </a:xfrm>
                <a:custGeom>
                  <a:avLst/>
                  <a:gdLst>
                    <a:gd name="T0" fmla="*/ 0 w 418"/>
                    <a:gd name="T1" fmla="*/ 374 h 382"/>
                    <a:gd name="T2" fmla="*/ 74 w 418"/>
                    <a:gd name="T3" fmla="*/ 150 h 382"/>
                    <a:gd name="T4" fmla="*/ 134 w 418"/>
                    <a:gd name="T5" fmla="*/ 38 h 382"/>
                    <a:gd name="T6" fmla="*/ 201 w 418"/>
                    <a:gd name="T7" fmla="*/ 0 h 382"/>
                    <a:gd name="T8" fmla="*/ 284 w 418"/>
                    <a:gd name="T9" fmla="*/ 38 h 382"/>
                    <a:gd name="T10" fmla="*/ 366 w 418"/>
                    <a:gd name="T11" fmla="*/ 202 h 382"/>
                    <a:gd name="T12" fmla="*/ 418 w 418"/>
                    <a:gd name="T13" fmla="*/ 382 h 382"/>
                  </a:gdLst>
                  <a:ahLst/>
                  <a:cxnLst>
                    <a:cxn ang="0">
                      <a:pos x="T0" y="T1"/>
                    </a:cxn>
                    <a:cxn ang="0">
                      <a:pos x="T2" y="T3"/>
                    </a:cxn>
                    <a:cxn ang="0">
                      <a:pos x="T4" y="T5"/>
                    </a:cxn>
                    <a:cxn ang="0">
                      <a:pos x="T6" y="T7"/>
                    </a:cxn>
                    <a:cxn ang="0">
                      <a:pos x="T8" y="T9"/>
                    </a:cxn>
                    <a:cxn ang="0">
                      <a:pos x="T10" y="T11"/>
                    </a:cxn>
                    <a:cxn ang="0">
                      <a:pos x="T12" y="T13"/>
                    </a:cxn>
                  </a:cxnLst>
                  <a:rect l="0" t="0" r="r" b="b"/>
                  <a:pathLst>
                    <a:path w="418" h="382">
                      <a:moveTo>
                        <a:pt x="0" y="374"/>
                      </a:moveTo>
                      <a:cubicBezTo>
                        <a:pt x="25" y="290"/>
                        <a:pt x="51" y="206"/>
                        <a:pt x="74" y="150"/>
                      </a:cubicBezTo>
                      <a:cubicBezTo>
                        <a:pt x="96" y="93"/>
                        <a:pt x="112" y="63"/>
                        <a:pt x="134" y="38"/>
                      </a:cubicBezTo>
                      <a:cubicBezTo>
                        <a:pt x="155" y="13"/>
                        <a:pt x="176" y="0"/>
                        <a:pt x="201" y="0"/>
                      </a:cubicBezTo>
                      <a:cubicBezTo>
                        <a:pt x="226" y="0"/>
                        <a:pt x="256" y="4"/>
                        <a:pt x="284" y="38"/>
                      </a:cubicBezTo>
                      <a:cubicBezTo>
                        <a:pt x="311" y="71"/>
                        <a:pt x="343" y="144"/>
                        <a:pt x="366" y="202"/>
                      </a:cubicBezTo>
                      <a:cubicBezTo>
                        <a:pt x="388" y="259"/>
                        <a:pt x="403" y="320"/>
                        <a:pt x="418" y="38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p>
              </p:txBody>
            </p:sp>
            <p:sp>
              <p:nvSpPr>
                <p:cNvPr id="62" name="Freeform 7"/>
                <p:cNvSpPr>
                  <a:spLocks/>
                </p:cNvSpPr>
                <p:nvPr/>
              </p:nvSpPr>
              <p:spPr bwMode="auto">
                <a:xfrm flipV="1">
                  <a:off x="1382" y="3520"/>
                  <a:ext cx="418" cy="382"/>
                </a:xfrm>
                <a:custGeom>
                  <a:avLst/>
                  <a:gdLst>
                    <a:gd name="T0" fmla="*/ 0 w 418"/>
                    <a:gd name="T1" fmla="*/ 374 h 382"/>
                    <a:gd name="T2" fmla="*/ 74 w 418"/>
                    <a:gd name="T3" fmla="*/ 150 h 382"/>
                    <a:gd name="T4" fmla="*/ 134 w 418"/>
                    <a:gd name="T5" fmla="*/ 38 h 382"/>
                    <a:gd name="T6" fmla="*/ 201 w 418"/>
                    <a:gd name="T7" fmla="*/ 0 h 382"/>
                    <a:gd name="T8" fmla="*/ 284 w 418"/>
                    <a:gd name="T9" fmla="*/ 38 h 382"/>
                    <a:gd name="T10" fmla="*/ 366 w 418"/>
                    <a:gd name="T11" fmla="*/ 202 h 382"/>
                    <a:gd name="T12" fmla="*/ 418 w 418"/>
                    <a:gd name="T13" fmla="*/ 382 h 382"/>
                  </a:gdLst>
                  <a:ahLst/>
                  <a:cxnLst>
                    <a:cxn ang="0">
                      <a:pos x="T0" y="T1"/>
                    </a:cxn>
                    <a:cxn ang="0">
                      <a:pos x="T2" y="T3"/>
                    </a:cxn>
                    <a:cxn ang="0">
                      <a:pos x="T4" y="T5"/>
                    </a:cxn>
                    <a:cxn ang="0">
                      <a:pos x="T6" y="T7"/>
                    </a:cxn>
                    <a:cxn ang="0">
                      <a:pos x="T8" y="T9"/>
                    </a:cxn>
                    <a:cxn ang="0">
                      <a:pos x="T10" y="T11"/>
                    </a:cxn>
                    <a:cxn ang="0">
                      <a:pos x="T12" y="T13"/>
                    </a:cxn>
                  </a:cxnLst>
                  <a:rect l="0" t="0" r="r" b="b"/>
                  <a:pathLst>
                    <a:path w="418" h="382">
                      <a:moveTo>
                        <a:pt x="0" y="374"/>
                      </a:moveTo>
                      <a:cubicBezTo>
                        <a:pt x="25" y="290"/>
                        <a:pt x="51" y="206"/>
                        <a:pt x="74" y="150"/>
                      </a:cubicBezTo>
                      <a:cubicBezTo>
                        <a:pt x="96" y="93"/>
                        <a:pt x="112" y="63"/>
                        <a:pt x="134" y="38"/>
                      </a:cubicBezTo>
                      <a:cubicBezTo>
                        <a:pt x="155" y="13"/>
                        <a:pt x="176" y="0"/>
                        <a:pt x="201" y="0"/>
                      </a:cubicBezTo>
                      <a:cubicBezTo>
                        <a:pt x="226" y="0"/>
                        <a:pt x="256" y="4"/>
                        <a:pt x="284" y="38"/>
                      </a:cubicBezTo>
                      <a:cubicBezTo>
                        <a:pt x="311" y="71"/>
                        <a:pt x="343" y="144"/>
                        <a:pt x="366" y="202"/>
                      </a:cubicBezTo>
                      <a:cubicBezTo>
                        <a:pt x="388" y="259"/>
                        <a:pt x="403" y="320"/>
                        <a:pt x="418" y="38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p>
              </p:txBody>
            </p:sp>
          </p:grpSp>
          <p:grpSp>
            <p:nvGrpSpPr>
              <p:cNvPr id="58" name="Group 8"/>
              <p:cNvGrpSpPr>
                <a:grpSpLocks/>
              </p:cNvGrpSpPr>
              <p:nvPr/>
            </p:nvGrpSpPr>
            <p:grpSpPr bwMode="auto">
              <a:xfrm>
                <a:off x="1540" y="3117"/>
                <a:ext cx="835" cy="463"/>
                <a:chOff x="965" y="3140"/>
                <a:chExt cx="835" cy="762"/>
              </a:xfrm>
            </p:grpSpPr>
            <p:sp>
              <p:nvSpPr>
                <p:cNvPr id="59" name="Freeform 9"/>
                <p:cNvSpPr>
                  <a:spLocks/>
                </p:cNvSpPr>
                <p:nvPr/>
              </p:nvSpPr>
              <p:spPr bwMode="auto">
                <a:xfrm>
                  <a:off x="965" y="3140"/>
                  <a:ext cx="418" cy="382"/>
                </a:xfrm>
                <a:custGeom>
                  <a:avLst/>
                  <a:gdLst>
                    <a:gd name="T0" fmla="*/ 0 w 418"/>
                    <a:gd name="T1" fmla="*/ 374 h 382"/>
                    <a:gd name="T2" fmla="*/ 74 w 418"/>
                    <a:gd name="T3" fmla="*/ 150 h 382"/>
                    <a:gd name="T4" fmla="*/ 134 w 418"/>
                    <a:gd name="T5" fmla="*/ 38 h 382"/>
                    <a:gd name="T6" fmla="*/ 201 w 418"/>
                    <a:gd name="T7" fmla="*/ 0 h 382"/>
                    <a:gd name="T8" fmla="*/ 284 w 418"/>
                    <a:gd name="T9" fmla="*/ 38 h 382"/>
                    <a:gd name="T10" fmla="*/ 366 w 418"/>
                    <a:gd name="T11" fmla="*/ 202 h 382"/>
                    <a:gd name="T12" fmla="*/ 418 w 418"/>
                    <a:gd name="T13" fmla="*/ 382 h 382"/>
                  </a:gdLst>
                  <a:ahLst/>
                  <a:cxnLst>
                    <a:cxn ang="0">
                      <a:pos x="T0" y="T1"/>
                    </a:cxn>
                    <a:cxn ang="0">
                      <a:pos x="T2" y="T3"/>
                    </a:cxn>
                    <a:cxn ang="0">
                      <a:pos x="T4" y="T5"/>
                    </a:cxn>
                    <a:cxn ang="0">
                      <a:pos x="T6" y="T7"/>
                    </a:cxn>
                    <a:cxn ang="0">
                      <a:pos x="T8" y="T9"/>
                    </a:cxn>
                    <a:cxn ang="0">
                      <a:pos x="T10" y="T11"/>
                    </a:cxn>
                    <a:cxn ang="0">
                      <a:pos x="T12" y="T13"/>
                    </a:cxn>
                  </a:cxnLst>
                  <a:rect l="0" t="0" r="r" b="b"/>
                  <a:pathLst>
                    <a:path w="418" h="382">
                      <a:moveTo>
                        <a:pt x="0" y="374"/>
                      </a:moveTo>
                      <a:cubicBezTo>
                        <a:pt x="25" y="290"/>
                        <a:pt x="51" y="206"/>
                        <a:pt x="74" y="150"/>
                      </a:cubicBezTo>
                      <a:cubicBezTo>
                        <a:pt x="96" y="93"/>
                        <a:pt x="112" y="63"/>
                        <a:pt x="134" y="38"/>
                      </a:cubicBezTo>
                      <a:cubicBezTo>
                        <a:pt x="155" y="13"/>
                        <a:pt x="176" y="0"/>
                        <a:pt x="201" y="0"/>
                      </a:cubicBezTo>
                      <a:cubicBezTo>
                        <a:pt x="226" y="0"/>
                        <a:pt x="256" y="4"/>
                        <a:pt x="284" y="38"/>
                      </a:cubicBezTo>
                      <a:cubicBezTo>
                        <a:pt x="311" y="71"/>
                        <a:pt x="343" y="144"/>
                        <a:pt x="366" y="202"/>
                      </a:cubicBezTo>
                      <a:cubicBezTo>
                        <a:pt x="388" y="259"/>
                        <a:pt x="403" y="320"/>
                        <a:pt x="418" y="38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p>
              </p:txBody>
            </p:sp>
            <p:sp>
              <p:nvSpPr>
                <p:cNvPr id="60" name="Freeform 10"/>
                <p:cNvSpPr>
                  <a:spLocks/>
                </p:cNvSpPr>
                <p:nvPr/>
              </p:nvSpPr>
              <p:spPr bwMode="auto">
                <a:xfrm flipV="1">
                  <a:off x="1382" y="3520"/>
                  <a:ext cx="418" cy="382"/>
                </a:xfrm>
                <a:custGeom>
                  <a:avLst/>
                  <a:gdLst>
                    <a:gd name="T0" fmla="*/ 0 w 418"/>
                    <a:gd name="T1" fmla="*/ 374 h 382"/>
                    <a:gd name="T2" fmla="*/ 74 w 418"/>
                    <a:gd name="T3" fmla="*/ 150 h 382"/>
                    <a:gd name="T4" fmla="*/ 134 w 418"/>
                    <a:gd name="T5" fmla="*/ 38 h 382"/>
                    <a:gd name="T6" fmla="*/ 201 w 418"/>
                    <a:gd name="T7" fmla="*/ 0 h 382"/>
                    <a:gd name="T8" fmla="*/ 284 w 418"/>
                    <a:gd name="T9" fmla="*/ 38 h 382"/>
                    <a:gd name="T10" fmla="*/ 366 w 418"/>
                    <a:gd name="T11" fmla="*/ 202 h 382"/>
                    <a:gd name="T12" fmla="*/ 418 w 418"/>
                    <a:gd name="T13" fmla="*/ 382 h 382"/>
                  </a:gdLst>
                  <a:ahLst/>
                  <a:cxnLst>
                    <a:cxn ang="0">
                      <a:pos x="T0" y="T1"/>
                    </a:cxn>
                    <a:cxn ang="0">
                      <a:pos x="T2" y="T3"/>
                    </a:cxn>
                    <a:cxn ang="0">
                      <a:pos x="T4" y="T5"/>
                    </a:cxn>
                    <a:cxn ang="0">
                      <a:pos x="T6" y="T7"/>
                    </a:cxn>
                    <a:cxn ang="0">
                      <a:pos x="T8" y="T9"/>
                    </a:cxn>
                    <a:cxn ang="0">
                      <a:pos x="T10" y="T11"/>
                    </a:cxn>
                    <a:cxn ang="0">
                      <a:pos x="T12" y="T13"/>
                    </a:cxn>
                  </a:cxnLst>
                  <a:rect l="0" t="0" r="r" b="b"/>
                  <a:pathLst>
                    <a:path w="418" h="382">
                      <a:moveTo>
                        <a:pt x="0" y="374"/>
                      </a:moveTo>
                      <a:cubicBezTo>
                        <a:pt x="25" y="290"/>
                        <a:pt x="51" y="206"/>
                        <a:pt x="74" y="150"/>
                      </a:cubicBezTo>
                      <a:cubicBezTo>
                        <a:pt x="96" y="93"/>
                        <a:pt x="112" y="63"/>
                        <a:pt x="134" y="38"/>
                      </a:cubicBezTo>
                      <a:cubicBezTo>
                        <a:pt x="155" y="13"/>
                        <a:pt x="176" y="0"/>
                        <a:pt x="201" y="0"/>
                      </a:cubicBezTo>
                      <a:cubicBezTo>
                        <a:pt x="226" y="0"/>
                        <a:pt x="256" y="4"/>
                        <a:pt x="284" y="38"/>
                      </a:cubicBezTo>
                      <a:cubicBezTo>
                        <a:pt x="311" y="71"/>
                        <a:pt x="343" y="144"/>
                        <a:pt x="366" y="202"/>
                      </a:cubicBezTo>
                      <a:cubicBezTo>
                        <a:pt x="388" y="259"/>
                        <a:pt x="403" y="320"/>
                        <a:pt x="418" y="38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p>
              </p:txBody>
            </p:sp>
          </p:grpSp>
        </p:grpSp>
        <p:sp>
          <p:nvSpPr>
            <p:cNvPr id="73" name="Text Box 30"/>
            <p:cNvSpPr txBox="1">
              <a:spLocks noChangeArrowheads="1"/>
            </p:cNvSpPr>
            <p:nvPr/>
          </p:nvSpPr>
          <p:spPr bwMode="auto">
            <a:xfrm>
              <a:off x="2358472" y="3722394"/>
              <a:ext cx="139031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s-MX" sz="1800" dirty="0"/>
                <a:t>Onda en aire</a:t>
              </a:r>
              <a:endParaRPr lang="es-MX" dirty="0"/>
            </a:p>
          </p:txBody>
        </p:sp>
        <p:sp>
          <p:nvSpPr>
            <p:cNvPr id="74" name="Text Box 31"/>
            <p:cNvSpPr txBox="1">
              <a:spLocks noChangeArrowheads="1"/>
            </p:cNvSpPr>
            <p:nvPr/>
          </p:nvSpPr>
          <p:spPr bwMode="auto">
            <a:xfrm>
              <a:off x="5125895" y="3696886"/>
              <a:ext cx="182530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s-MX" dirty="0"/>
                <a:t>Onda</a:t>
              </a:r>
              <a:r>
                <a:rPr lang="es-MX" sz="1800" dirty="0">
                  <a:latin typeface="Symbol" charset="0"/>
                </a:rPr>
                <a:t> </a:t>
              </a:r>
              <a:r>
                <a:rPr lang="es-MX" sz="1800" dirty="0"/>
                <a:t>en gelatina</a:t>
              </a:r>
            </a:p>
          </p:txBody>
        </p:sp>
        <p:grpSp>
          <p:nvGrpSpPr>
            <p:cNvPr id="75" name="Group 19"/>
            <p:cNvGrpSpPr>
              <a:grpSpLocks/>
            </p:cNvGrpSpPr>
            <p:nvPr/>
          </p:nvGrpSpPr>
          <p:grpSpPr bwMode="auto">
            <a:xfrm>
              <a:off x="5667036" y="4308280"/>
              <a:ext cx="1690687" cy="341312"/>
              <a:chOff x="704" y="3103"/>
              <a:chExt cx="1671" cy="477"/>
            </a:xfrm>
          </p:grpSpPr>
          <p:grpSp>
            <p:nvGrpSpPr>
              <p:cNvPr id="76" name="Group 20"/>
              <p:cNvGrpSpPr>
                <a:grpSpLocks/>
              </p:cNvGrpSpPr>
              <p:nvPr/>
            </p:nvGrpSpPr>
            <p:grpSpPr bwMode="auto">
              <a:xfrm>
                <a:off x="704" y="3103"/>
                <a:ext cx="835" cy="463"/>
                <a:chOff x="965" y="3140"/>
                <a:chExt cx="835" cy="762"/>
              </a:xfrm>
            </p:grpSpPr>
            <p:sp>
              <p:nvSpPr>
                <p:cNvPr id="80" name="Freeform 21"/>
                <p:cNvSpPr>
                  <a:spLocks/>
                </p:cNvSpPr>
                <p:nvPr/>
              </p:nvSpPr>
              <p:spPr bwMode="auto">
                <a:xfrm>
                  <a:off x="965" y="3140"/>
                  <a:ext cx="418" cy="382"/>
                </a:xfrm>
                <a:custGeom>
                  <a:avLst/>
                  <a:gdLst>
                    <a:gd name="T0" fmla="*/ 0 w 418"/>
                    <a:gd name="T1" fmla="*/ 374 h 382"/>
                    <a:gd name="T2" fmla="*/ 74 w 418"/>
                    <a:gd name="T3" fmla="*/ 150 h 382"/>
                    <a:gd name="T4" fmla="*/ 134 w 418"/>
                    <a:gd name="T5" fmla="*/ 38 h 382"/>
                    <a:gd name="T6" fmla="*/ 201 w 418"/>
                    <a:gd name="T7" fmla="*/ 0 h 382"/>
                    <a:gd name="T8" fmla="*/ 284 w 418"/>
                    <a:gd name="T9" fmla="*/ 38 h 382"/>
                    <a:gd name="T10" fmla="*/ 366 w 418"/>
                    <a:gd name="T11" fmla="*/ 202 h 382"/>
                    <a:gd name="T12" fmla="*/ 418 w 418"/>
                    <a:gd name="T13" fmla="*/ 382 h 382"/>
                  </a:gdLst>
                  <a:ahLst/>
                  <a:cxnLst>
                    <a:cxn ang="0">
                      <a:pos x="T0" y="T1"/>
                    </a:cxn>
                    <a:cxn ang="0">
                      <a:pos x="T2" y="T3"/>
                    </a:cxn>
                    <a:cxn ang="0">
                      <a:pos x="T4" y="T5"/>
                    </a:cxn>
                    <a:cxn ang="0">
                      <a:pos x="T6" y="T7"/>
                    </a:cxn>
                    <a:cxn ang="0">
                      <a:pos x="T8" y="T9"/>
                    </a:cxn>
                    <a:cxn ang="0">
                      <a:pos x="T10" y="T11"/>
                    </a:cxn>
                    <a:cxn ang="0">
                      <a:pos x="T12" y="T13"/>
                    </a:cxn>
                  </a:cxnLst>
                  <a:rect l="0" t="0" r="r" b="b"/>
                  <a:pathLst>
                    <a:path w="418" h="382">
                      <a:moveTo>
                        <a:pt x="0" y="374"/>
                      </a:moveTo>
                      <a:cubicBezTo>
                        <a:pt x="25" y="290"/>
                        <a:pt x="51" y="206"/>
                        <a:pt x="74" y="150"/>
                      </a:cubicBezTo>
                      <a:cubicBezTo>
                        <a:pt x="96" y="93"/>
                        <a:pt x="112" y="63"/>
                        <a:pt x="134" y="38"/>
                      </a:cubicBezTo>
                      <a:cubicBezTo>
                        <a:pt x="155" y="13"/>
                        <a:pt x="176" y="0"/>
                        <a:pt x="201" y="0"/>
                      </a:cubicBezTo>
                      <a:cubicBezTo>
                        <a:pt x="226" y="0"/>
                        <a:pt x="256" y="4"/>
                        <a:pt x="284" y="38"/>
                      </a:cubicBezTo>
                      <a:cubicBezTo>
                        <a:pt x="311" y="71"/>
                        <a:pt x="343" y="144"/>
                        <a:pt x="366" y="202"/>
                      </a:cubicBezTo>
                      <a:cubicBezTo>
                        <a:pt x="388" y="259"/>
                        <a:pt x="403" y="320"/>
                        <a:pt x="418" y="38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p>
              </p:txBody>
            </p:sp>
            <p:sp>
              <p:nvSpPr>
                <p:cNvPr id="81" name="Freeform 22"/>
                <p:cNvSpPr>
                  <a:spLocks/>
                </p:cNvSpPr>
                <p:nvPr/>
              </p:nvSpPr>
              <p:spPr bwMode="auto">
                <a:xfrm flipV="1">
                  <a:off x="1382" y="3520"/>
                  <a:ext cx="418" cy="382"/>
                </a:xfrm>
                <a:custGeom>
                  <a:avLst/>
                  <a:gdLst>
                    <a:gd name="T0" fmla="*/ 0 w 418"/>
                    <a:gd name="T1" fmla="*/ 374 h 382"/>
                    <a:gd name="T2" fmla="*/ 74 w 418"/>
                    <a:gd name="T3" fmla="*/ 150 h 382"/>
                    <a:gd name="T4" fmla="*/ 134 w 418"/>
                    <a:gd name="T5" fmla="*/ 38 h 382"/>
                    <a:gd name="T6" fmla="*/ 201 w 418"/>
                    <a:gd name="T7" fmla="*/ 0 h 382"/>
                    <a:gd name="T8" fmla="*/ 284 w 418"/>
                    <a:gd name="T9" fmla="*/ 38 h 382"/>
                    <a:gd name="T10" fmla="*/ 366 w 418"/>
                    <a:gd name="T11" fmla="*/ 202 h 382"/>
                    <a:gd name="T12" fmla="*/ 418 w 418"/>
                    <a:gd name="T13" fmla="*/ 382 h 382"/>
                  </a:gdLst>
                  <a:ahLst/>
                  <a:cxnLst>
                    <a:cxn ang="0">
                      <a:pos x="T0" y="T1"/>
                    </a:cxn>
                    <a:cxn ang="0">
                      <a:pos x="T2" y="T3"/>
                    </a:cxn>
                    <a:cxn ang="0">
                      <a:pos x="T4" y="T5"/>
                    </a:cxn>
                    <a:cxn ang="0">
                      <a:pos x="T6" y="T7"/>
                    </a:cxn>
                    <a:cxn ang="0">
                      <a:pos x="T8" y="T9"/>
                    </a:cxn>
                    <a:cxn ang="0">
                      <a:pos x="T10" y="T11"/>
                    </a:cxn>
                    <a:cxn ang="0">
                      <a:pos x="T12" y="T13"/>
                    </a:cxn>
                  </a:cxnLst>
                  <a:rect l="0" t="0" r="r" b="b"/>
                  <a:pathLst>
                    <a:path w="418" h="382">
                      <a:moveTo>
                        <a:pt x="0" y="374"/>
                      </a:moveTo>
                      <a:cubicBezTo>
                        <a:pt x="25" y="290"/>
                        <a:pt x="51" y="206"/>
                        <a:pt x="74" y="150"/>
                      </a:cubicBezTo>
                      <a:cubicBezTo>
                        <a:pt x="96" y="93"/>
                        <a:pt x="112" y="63"/>
                        <a:pt x="134" y="38"/>
                      </a:cubicBezTo>
                      <a:cubicBezTo>
                        <a:pt x="155" y="13"/>
                        <a:pt x="176" y="0"/>
                        <a:pt x="201" y="0"/>
                      </a:cubicBezTo>
                      <a:cubicBezTo>
                        <a:pt x="226" y="0"/>
                        <a:pt x="256" y="4"/>
                        <a:pt x="284" y="38"/>
                      </a:cubicBezTo>
                      <a:cubicBezTo>
                        <a:pt x="311" y="71"/>
                        <a:pt x="343" y="144"/>
                        <a:pt x="366" y="202"/>
                      </a:cubicBezTo>
                      <a:cubicBezTo>
                        <a:pt x="388" y="259"/>
                        <a:pt x="403" y="320"/>
                        <a:pt x="418" y="38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p>
              </p:txBody>
            </p:sp>
          </p:grpSp>
          <p:grpSp>
            <p:nvGrpSpPr>
              <p:cNvPr id="77" name="Group 23"/>
              <p:cNvGrpSpPr>
                <a:grpSpLocks/>
              </p:cNvGrpSpPr>
              <p:nvPr/>
            </p:nvGrpSpPr>
            <p:grpSpPr bwMode="auto">
              <a:xfrm>
                <a:off x="1540" y="3117"/>
                <a:ext cx="835" cy="463"/>
                <a:chOff x="965" y="3140"/>
                <a:chExt cx="835" cy="762"/>
              </a:xfrm>
            </p:grpSpPr>
            <p:sp>
              <p:nvSpPr>
                <p:cNvPr id="78" name="Freeform 24"/>
                <p:cNvSpPr>
                  <a:spLocks/>
                </p:cNvSpPr>
                <p:nvPr/>
              </p:nvSpPr>
              <p:spPr bwMode="auto">
                <a:xfrm>
                  <a:off x="965" y="3140"/>
                  <a:ext cx="418" cy="382"/>
                </a:xfrm>
                <a:custGeom>
                  <a:avLst/>
                  <a:gdLst>
                    <a:gd name="T0" fmla="*/ 0 w 418"/>
                    <a:gd name="T1" fmla="*/ 374 h 382"/>
                    <a:gd name="T2" fmla="*/ 74 w 418"/>
                    <a:gd name="T3" fmla="*/ 150 h 382"/>
                    <a:gd name="T4" fmla="*/ 134 w 418"/>
                    <a:gd name="T5" fmla="*/ 38 h 382"/>
                    <a:gd name="T6" fmla="*/ 201 w 418"/>
                    <a:gd name="T7" fmla="*/ 0 h 382"/>
                    <a:gd name="T8" fmla="*/ 284 w 418"/>
                    <a:gd name="T9" fmla="*/ 38 h 382"/>
                    <a:gd name="T10" fmla="*/ 366 w 418"/>
                    <a:gd name="T11" fmla="*/ 202 h 382"/>
                    <a:gd name="T12" fmla="*/ 418 w 418"/>
                    <a:gd name="T13" fmla="*/ 382 h 382"/>
                  </a:gdLst>
                  <a:ahLst/>
                  <a:cxnLst>
                    <a:cxn ang="0">
                      <a:pos x="T0" y="T1"/>
                    </a:cxn>
                    <a:cxn ang="0">
                      <a:pos x="T2" y="T3"/>
                    </a:cxn>
                    <a:cxn ang="0">
                      <a:pos x="T4" y="T5"/>
                    </a:cxn>
                    <a:cxn ang="0">
                      <a:pos x="T6" y="T7"/>
                    </a:cxn>
                    <a:cxn ang="0">
                      <a:pos x="T8" y="T9"/>
                    </a:cxn>
                    <a:cxn ang="0">
                      <a:pos x="T10" y="T11"/>
                    </a:cxn>
                    <a:cxn ang="0">
                      <a:pos x="T12" y="T13"/>
                    </a:cxn>
                  </a:cxnLst>
                  <a:rect l="0" t="0" r="r" b="b"/>
                  <a:pathLst>
                    <a:path w="418" h="382">
                      <a:moveTo>
                        <a:pt x="0" y="374"/>
                      </a:moveTo>
                      <a:cubicBezTo>
                        <a:pt x="25" y="290"/>
                        <a:pt x="51" y="206"/>
                        <a:pt x="74" y="150"/>
                      </a:cubicBezTo>
                      <a:cubicBezTo>
                        <a:pt x="96" y="93"/>
                        <a:pt x="112" y="63"/>
                        <a:pt x="134" y="38"/>
                      </a:cubicBezTo>
                      <a:cubicBezTo>
                        <a:pt x="155" y="13"/>
                        <a:pt x="176" y="0"/>
                        <a:pt x="201" y="0"/>
                      </a:cubicBezTo>
                      <a:cubicBezTo>
                        <a:pt x="226" y="0"/>
                        <a:pt x="256" y="4"/>
                        <a:pt x="284" y="38"/>
                      </a:cubicBezTo>
                      <a:cubicBezTo>
                        <a:pt x="311" y="71"/>
                        <a:pt x="343" y="144"/>
                        <a:pt x="366" y="202"/>
                      </a:cubicBezTo>
                      <a:cubicBezTo>
                        <a:pt x="388" y="259"/>
                        <a:pt x="403" y="320"/>
                        <a:pt x="418" y="38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p>
              </p:txBody>
            </p:sp>
            <p:sp>
              <p:nvSpPr>
                <p:cNvPr id="79" name="Freeform 25"/>
                <p:cNvSpPr>
                  <a:spLocks/>
                </p:cNvSpPr>
                <p:nvPr/>
              </p:nvSpPr>
              <p:spPr bwMode="auto">
                <a:xfrm flipV="1">
                  <a:off x="1382" y="3520"/>
                  <a:ext cx="418" cy="382"/>
                </a:xfrm>
                <a:custGeom>
                  <a:avLst/>
                  <a:gdLst>
                    <a:gd name="T0" fmla="*/ 0 w 418"/>
                    <a:gd name="T1" fmla="*/ 374 h 382"/>
                    <a:gd name="T2" fmla="*/ 74 w 418"/>
                    <a:gd name="T3" fmla="*/ 150 h 382"/>
                    <a:gd name="T4" fmla="*/ 134 w 418"/>
                    <a:gd name="T5" fmla="*/ 38 h 382"/>
                    <a:gd name="T6" fmla="*/ 201 w 418"/>
                    <a:gd name="T7" fmla="*/ 0 h 382"/>
                    <a:gd name="T8" fmla="*/ 284 w 418"/>
                    <a:gd name="T9" fmla="*/ 38 h 382"/>
                    <a:gd name="T10" fmla="*/ 366 w 418"/>
                    <a:gd name="T11" fmla="*/ 202 h 382"/>
                    <a:gd name="T12" fmla="*/ 418 w 418"/>
                    <a:gd name="T13" fmla="*/ 382 h 382"/>
                  </a:gdLst>
                  <a:ahLst/>
                  <a:cxnLst>
                    <a:cxn ang="0">
                      <a:pos x="T0" y="T1"/>
                    </a:cxn>
                    <a:cxn ang="0">
                      <a:pos x="T2" y="T3"/>
                    </a:cxn>
                    <a:cxn ang="0">
                      <a:pos x="T4" y="T5"/>
                    </a:cxn>
                    <a:cxn ang="0">
                      <a:pos x="T6" y="T7"/>
                    </a:cxn>
                    <a:cxn ang="0">
                      <a:pos x="T8" y="T9"/>
                    </a:cxn>
                    <a:cxn ang="0">
                      <a:pos x="T10" y="T11"/>
                    </a:cxn>
                    <a:cxn ang="0">
                      <a:pos x="T12" y="T13"/>
                    </a:cxn>
                  </a:cxnLst>
                  <a:rect l="0" t="0" r="r" b="b"/>
                  <a:pathLst>
                    <a:path w="418" h="382">
                      <a:moveTo>
                        <a:pt x="0" y="374"/>
                      </a:moveTo>
                      <a:cubicBezTo>
                        <a:pt x="25" y="290"/>
                        <a:pt x="51" y="206"/>
                        <a:pt x="74" y="150"/>
                      </a:cubicBezTo>
                      <a:cubicBezTo>
                        <a:pt x="96" y="93"/>
                        <a:pt x="112" y="63"/>
                        <a:pt x="134" y="38"/>
                      </a:cubicBezTo>
                      <a:cubicBezTo>
                        <a:pt x="155" y="13"/>
                        <a:pt x="176" y="0"/>
                        <a:pt x="201" y="0"/>
                      </a:cubicBezTo>
                      <a:cubicBezTo>
                        <a:pt x="226" y="0"/>
                        <a:pt x="256" y="4"/>
                        <a:pt x="284" y="38"/>
                      </a:cubicBezTo>
                      <a:cubicBezTo>
                        <a:pt x="311" y="71"/>
                        <a:pt x="343" y="144"/>
                        <a:pt x="366" y="202"/>
                      </a:cubicBezTo>
                      <a:cubicBezTo>
                        <a:pt x="388" y="259"/>
                        <a:pt x="403" y="320"/>
                        <a:pt x="418" y="38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p>
              </p:txBody>
            </p:sp>
          </p:grpSp>
        </p:grpSp>
      </p:grpSp>
      <p:grpSp>
        <p:nvGrpSpPr>
          <p:cNvPr id="3" name="Group 2"/>
          <p:cNvGrpSpPr/>
          <p:nvPr/>
        </p:nvGrpSpPr>
        <p:grpSpPr>
          <a:xfrm>
            <a:off x="1750645" y="5719614"/>
            <a:ext cx="4996365" cy="442591"/>
            <a:chOff x="1750645" y="5626742"/>
            <a:chExt cx="4996365" cy="667523"/>
          </a:xfrm>
        </p:grpSpPr>
        <p:cxnSp>
          <p:nvCxnSpPr>
            <p:cNvPr id="83" name="Straight Connector 82"/>
            <p:cNvCxnSpPr/>
            <p:nvPr/>
          </p:nvCxnSpPr>
          <p:spPr>
            <a:xfrm flipH="1">
              <a:off x="1750645" y="5626742"/>
              <a:ext cx="0" cy="652723"/>
            </a:xfrm>
            <a:prstGeom prst="line">
              <a:avLst/>
            </a:prstGeom>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flipH="1">
              <a:off x="3529326" y="5626742"/>
              <a:ext cx="0" cy="652723"/>
            </a:xfrm>
            <a:prstGeom prst="line">
              <a:avLst/>
            </a:prstGeom>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flipH="1">
              <a:off x="5033874" y="5626742"/>
              <a:ext cx="0" cy="652723"/>
            </a:xfrm>
            <a:prstGeom prst="line">
              <a:avLst/>
            </a:prstGeom>
          </p:spPr>
          <p:style>
            <a:lnRef idx="2">
              <a:schemeClr val="accent1"/>
            </a:lnRef>
            <a:fillRef idx="0">
              <a:schemeClr val="accent1"/>
            </a:fillRef>
            <a:effectRef idx="1">
              <a:schemeClr val="accent1"/>
            </a:effectRef>
            <a:fontRef idx="minor">
              <a:schemeClr val="tx1"/>
            </a:fontRef>
          </p:style>
        </p:cxnSp>
        <p:cxnSp>
          <p:nvCxnSpPr>
            <p:cNvPr id="86" name="Straight Connector 85"/>
            <p:cNvCxnSpPr/>
            <p:nvPr/>
          </p:nvCxnSpPr>
          <p:spPr>
            <a:xfrm flipH="1">
              <a:off x="5868955" y="5641542"/>
              <a:ext cx="0" cy="652723"/>
            </a:xfrm>
            <a:prstGeom prst="line">
              <a:avLst/>
            </a:prstGeom>
          </p:spPr>
          <p:style>
            <a:lnRef idx="2">
              <a:schemeClr val="accent1"/>
            </a:lnRef>
            <a:fillRef idx="0">
              <a:schemeClr val="accent1"/>
            </a:fillRef>
            <a:effectRef idx="1">
              <a:schemeClr val="accent1"/>
            </a:effectRef>
            <a:fontRef idx="minor">
              <a:schemeClr val="tx1"/>
            </a:fontRef>
          </p:style>
        </p:cxnSp>
        <p:cxnSp>
          <p:nvCxnSpPr>
            <p:cNvPr id="87" name="Straight Connector 86"/>
            <p:cNvCxnSpPr/>
            <p:nvPr/>
          </p:nvCxnSpPr>
          <p:spPr>
            <a:xfrm flipH="1">
              <a:off x="6747010" y="5626742"/>
              <a:ext cx="0" cy="652723"/>
            </a:xfrm>
            <a:prstGeom prst="line">
              <a:avLst/>
            </a:prstGeom>
          </p:spPr>
          <p:style>
            <a:lnRef idx="2">
              <a:schemeClr val="accent1"/>
            </a:lnRef>
            <a:fillRef idx="0">
              <a:schemeClr val="accent1"/>
            </a:fillRef>
            <a:effectRef idx="1">
              <a:schemeClr val="accent1"/>
            </a:effectRef>
            <a:fontRef idx="minor">
              <a:schemeClr val="tx1"/>
            </a:fontRef>
          </p:style>
        </p:cxnSp>
      </p:grpSp>
      <p:sp>
        <p:nvSpPr>
          <p:cNvPr id="90" name="Text Box 30"/>
          <p:cNvSpPr txBox="1">
            <a:spLocks noChangeArrowheads="1"/>
          </p:cNvSpPr>
          <p:nvPr/>
        </p:nvSpPr>
        <p:spPr bwMode="auto">
          <a:xfrm>
            <a:off x="435960" y="5095290"/>
            <a:ext cx="856755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ormAutofit fontScale="70000" lnSpcReduction="20000"/>
          </a:bodyPr>
          <a:lstStyle/>
          <a:p>
            <a:r>
              <a:rPr lang="es-MX" dirty="0"/>
              <a:t>Esta imagen muestra las ondas observadas hacia abajo desde la parte superior. Las líneas marcan las crestas de las ondas:</a:t>
            </a:r>
            <a:endParaRPr lang="en-US" dirty="0"/>
          </a:p>
        </p:txBody>
      </p:sp>
    </p:spTree>
    <p:extLst>
      <p:ext uri="{BB962C8B-B14F-4D97-AF65-F5344CB8AC3E}">
        <p14:creationId xmlns:p14="http://schemas.microsoft.com/office/powerpoint/2010/main" val="19384724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¿Por </a:t>
            </a:r>
            <a:r>
              <a:rPr lang="es-MX" dirty="0"/>
              <a:t>qué</a:t>
            </a:r>
            <a:r>
              <a:rPr lang="en-US" dirty="0"/>
              <a:t> se </a:t>
            </a:r>
            <a:r>
              <a:rPr lang="es-MX" dirty="0"/>
              <a:t>dobla</a:t>
            </a:r>
            <a:r>
              <a:rPr lang="en-US" dirty="0"/>
              <a:t> la Luz?</a:t>
            </a:r>
          </a:p>
        </p:txBody>
      </p:sp>
      <p:sp>
        <p:nvSpPr>
          <p:cNvPr id="14" name="TextBox 13"/>
          <p:cNvSpPr txBox="1"/>
          <p:nvPr/>
        </p:nvSpPr>
        <p:spPr>
          <a:xfrm>
            <a:off x="402848" y="1663572"/>
            <a:ext cx="8738290" cy="1077218"/>
          </a:xfrm>
          <a:prstGeom prst="rect">
            <a:avLst/>
          </a:prstGeom>
          <a:noFill/>
        </p:spPr>
        <p:txBody>
          <a:bodyPr wrap="square" rtlCol="0">
            <a:normAutofit fontScale="92500"/>
          </a:bodyPr>
          <a:lstStyle/>
          <a:p>
            <a:r>
              <a:rPr lang="es-MX" sz="3200" dirty="0"/>
              <a:t>Cuando</a:t>
            </a:r>
            <a:r>
              <a:rPr lang="en-US" sz="3200" dirty="0"/>
              <a:t> las </a:t>
            </a:r>
            <a:r>
              <a:rPr lang="es-MX" sz="3200" dirty="0"/>
              <a:t>ondas</a:t>
            </a:r>
            <a:r>
              <a:rPr lang="en-US" sz="3200" dirty="0"/>
              <a:t> se “</a:t>
            </a:r>
            <a:r>
              <a:rPr lang="es-MX" sz="3200" dirty="0"/>
              <a:t>agrupan” cambian de dirección –</a:t>
            </a:r>
          </a:p>
          <a:p>
            <a:r>
              <a:rPr lang="es-MX" sz="3200" dirty="0"/>
              <a:t>¡El rayo de luz se dobla! Esto se llama </a:t>
            </a:r>
            <a:r>
              <a:rPr lang="es-MX" sz="3200" b="1" dirty="0"/>
              <a:t>refracción.</a:t>
            </a:r>
            <a:endParaRPr lang="es-MX" sz="3200" dirty="0"/>
          </a:p>
        </p:txBody>
      </p:sp>
      <p:sp>
        <p:nvSpPr>
          <p:cNvPr id="90" name="Text Box 30"/>
          <p:cNvSpPr txBox="1">
            <a:spLocks noChangeArrowheads="1"/>
          </p:cNvSpPr>
          <p:nvPr/>
        </p:nvSpPr>
        <p:spPr bwMode="auto">
          <a:xfrm>
            <a:off x="196836" y="2820418"/>
            <a:ext cx="8818901"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ormAutofit fontScale="92500"/>
          </a:bodyPr>
          <a:lstStyle/>
          <a:p>
            <a:r>
              <a:rPr lang="es-MX" sz="2000" dirty="0"/>
              <a:t>Piensa en una banda de músicos que marchan en filas rectas. A medida que se mueven desde una superficie pavimentada a una superficie lodosa, sus pasos se ralentizan y se acercan. Las filas se doblan cuando cambia la velocidad de los músicos.</a:t>
            </a:r>
          </a:p>
        </p:txBody>
      </p:sp>
      <p:sp>
        <p:nvSpPr>
          <p:cNvPr id="31" name="TextBox 30"/>
          <p:cNvSpPr txBox="1"/>
          <p:nvPr/>
        </p:nvSpPr>
        <p:spPr>
          <a:xfrm>
            <a:off x="21180" y="3985850"/>
            <a:ext cx="2789234" cy="1477328"/>
          </a:xfrm>
          <a:prstGeom prst="rect">
            <a:avLst/>
          </a:prstGeom>
          <a:noFill/>
        </p:spPr>
        <p:txBody>
          <a:bodyPr wrap="square" rtlCol="0">
            <a:normAutofit fontScale="92500" lnSpcReduction="20000"/>
          </a:bodyPr>
          <a:lstStyle/>
          <a:p>
            <a:pPr algn="r"/>
            <a:r>
              <a:rPr lang="es-MX" dirty="0"/>
              <a:t>En el aire, las ondas se mueven más rápido. Las crestas están muy separadas. Las líneas que conectan a los músicos son como las crestas de las ondas.</a:t>
            </a:r>
          </a:p>
        </p:txBody>
      </p:sp>
      <p:sp>
        <p:nvSpPr>
          <p:cNvPr id="32" name="TextBox 31"/>
          <p:cNvSpPr txBox="1"/>
          <p:nvPr/>
        </p:nvSpPr>
        <p:spPr>
          <a:xfrm>
            <a:off x="6604329" y="5489642"/>
            <a:ext cx="2536809" cy="1200329"/>
          </a:xfrm>
          <a:prstGeom prst="rect">
            <a:avLst/>
          </a:prstGeom>
          <a:noFill/>
        </p:spPr>
        <p:txBody>
          <a:bodyPr wrap="square" rtlCol="0">
            <a:normAutofit/>
          </a:bodyPr>
          <a:lstStyle/>
          <a:p>
            <a:r>
              <a:rPr lang="es-MX" dirty="0"/>
              <a:t>Cuando las ondas se ralentizan, las crestas se acercan. Esto hace que las ondas se doblen.</a:t>
            </a:r>
          </a:p>
        </p:txBody>
      </p:sp>
      <p:pic>
        <p:nvPicPr>
          <p:cNvPr id="3" name="Picture 2" descr="Screen Shot 2015-10-22 at 9.23.13 PM.png"/>
          <p:cNvPicPr>
            <a:picLocks noChangeAspect="1"/>
          </p:cNvPicPr>
          <p:nvPr/>
        </p:nvPicPr>
        <p:blipFill rotWithShape="1">
          <a:blip r:embed="rId4">
            <a:extLst>
              <a:ext uri="{28A0092B-C50C-407E-A947-70E740481C1C}">
                <a14:useLocalDpi xmlns:a14="http://schemas.microsoft.com/office/drawing/2010/main" val="0"/>
              </a:ext>
            </a:extLst>
          </a:blip>
          <a:srcRect l="5117" r="6642"/>
          <a:stretch/>
        </p:blipFill>
        <p:spPr>
          <a:xfrm>
            <a:off x="2918508" y="3946771"/>
            <a:ext cx="3567072" cy="2743200"/>
          </a:xfrm>
          <a:prstGeom prst="rect">
            <a:avLst/>
          </a:prstGeom>
        </p:spPr>
      </p:pic>
      <p:grpSp>
        <p:nvGrpSpPr>
          <p:cNvPr id="8" name="Group 7">
            <a:extLst>
              <a:ext uri="{FF2B5EF4-FFF2-40B4-BE49-F238E27FC236}">
                <a16:creationId xmlns:a16="http://schemas.microsoft.com/office/drawing/2014/main" xmlns="" id="{37CEDEDF-22B2-41F1-9520-6A944A5258F7}"/>
              </a:ext>
            </a:extLst>
          </p:cNvPr>
          <p:cNvGrpSpPr/>
          <p:nvPr/>
        </p:nvGrpSpPr>
        <p:grpSpPr>
          <a:xfrm>
            <a:off x="2919420" y="3946771"/>
            <a:ext cx="3566160" cy="2738811"/>
            <a:chOff x="2919420" y="3946771"/>
            <a:chExt cx="3566160" cy="2738811"/>
          </a:xfrm>
        </p:grpSpPr>
        <p:graphicFrame>
          <p:nvGraphicFramePr>
            <p:cNvPr id="4" name="Object 3">
              <a:extLst>
                <a:ext uri="{FF2B5EF4-FFF2-40B4-BE49-F238E27FC236}">
                  <a16:creationId xmlns:a16="http://schemas.microsoft.com/office/drawing/2014/main" xmlns="" id="{B114DDE8-B9E3-4785-9BC1-AAA5C93CBC31}"/>
                </a:ext>
              </a:extLst>
            </p:cNvPr>
            <p:cNvGraphicFramePr>
              <a:graphicFrameLocks noChangeAspect="1"/>
            </p:cNvGraphicFramePr>
            <p:nvPr>
              <p:extLst>
                <p:ext uri="{D42A27DB-BD31-4B8C-83A1-F6EECF244321}">
                  <p14:modId xmlns:p14="http://schemas.microsoft.com/office/powerpoint/2010/main" val="2317310355"/>
                </p:ext>
              </p:extLst>
            </p:nvPr>
          </p:nvGraphicFramePr>
          <p:xfrm>
            <a:off x="2919420" y="3946771"/>
            <a:ext cx="3566160" cy="2738811"/>
          </p:xfrm>
          <a:graphic>
            <a:graphicData uri="http://schemas.openxmlformats.org/presentationml/2006/ole">
              <mc:AlternateContent xmlns:mc="http://schemas.openxmlformats.org/markup-compatibility/2006">
                <mc:Choice xmlns:v="urn:schemas-microsoft-com:vml" Requires="v">
                  <p:oleObj spid="_x0000_s1028" name="Image" r:id="rId5" imgW="4761720" imgH="3656880" progId="Photoshop.Image.13">
                    <p:embed/>
                  </p:oleObj>
                </mc:Choice>
                <mc:Fallback>
                  <p:oleObj name="Image" r:id="rId5" imgW="4761720" imgH="3656880" progId="Photoshop.Image.13">
                    <p:embed/>
                    <p:pic>
                      <p:nvPicPr>
                        <p:cNvPr id="4" name="Object 3">
                          <a:extLst>
                            <a:ext uri="{FF2B5EF4-FFF2-40B4-BE49-F238E27FC236}">
                              <a16:creationId xmlns:a16="http://schemas.microsoft.com/office/drawing/2014/main" xmlns="" id="{B114DDE8-B9E3-4785-9BC1-AAA5C93CBC31}"/>
                            </a:ext>
                          </a:extLst>
                        </p:cNvPr>
                        <p:cNvPicPr/>
                        <p:nvPr/>
                      </p:nvPicPr>
                      <p:blipFill>
                        <a:blip r:embed="rId6"/>
                        <a:stretch>
                          <a:fillRect/>
                        </a:stretch>
                      </p:blipFill>
                      <p:spPr>
                        <a:xfrm>
                          <a:off x="2919420" y="3946771"/>
                          <a:ext cx="3566160" cy="2738811"/>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xmlns="" id="{CDABAAC5-C48D-46C0-B529-7B665740D44D}"/>
                </a:ext>
              </a:extLst>
            </p:cNvPr>
            <p:cNvSpPr txBox="1"/>
            <p:nvPr/>
          </p:nvSpPr>
          <p:spPr>
            <a:xfrm>
              <a:off x="2982482" y="4510773"/>
              <a:ext cx="1157689" cy="461665"/>
            </a:xfrm>
            <a:prstGeom prst="rect">
              <a:avLst/>
            </a:prstGeom>
            <a:noFill/>
          </p:spPr>
          <p:txBody>
            <a:bodyPr wrap="none" rtlCol="0">
              <a:spAutoFit/>
            </a:bodyPr>
            <a:lstStyle/>
            <a:p>
              <a:r>
                <a:rPr lang="es-MX" sz="2400" dirty="0">
                  <a:ln>
                    <a:solidFill>
                      <a:schemeClr val="accent1">
                        <a:lumMod val="60000"/>
                        <a:lumOff val="40000"/>
                      </a:schemeClr>
                    </a:solidFill>
                  </a:ln>
                  <a:solidFill>
                    <a:schemeClr val="bg1"/>
                  </a:solidFill>
                </a:rPr>
                <a:t>RÁPIDO</a:t>
              </a:r>
              <a:endParaRPr lang="en-US" sz="2400" dirty="0">
                <a:ln>
                  <a:solidFill>
                    <a:schemeClr val="accent1">
                      <a:lumMod val="60000"/>
                      <a:lumOff val="40000"/>
                    </a:schemeClr>
                  </a:solidFill>
                </a:ln>
                <a:solidFill>
                  <a:schemeClr val="bg1"/>
                </a:solidFill>
              </a:endParaRPr>
            </a:p>
          </p:txBody>
        </p:sp>
        <p:sp>
          <p:nvSpPr>
            <p:cNvPr id="12" name="TextBox 11">
              <a:extLst>
                <a:ext uri="{FF2B5EF4-FFF2-40B4-BE49-F238E27FC236}">
                  <a16:creationId xmlns:a16="http://schemas.microsoft.com/office/drawing/2014/main" xmlns="" id="{52A8B1E5-AE2A-4DBA-B804-C6FA3F41E4FC}"/>
                </a:ext>
              </a:extLst>
            </p:cNvPr>
            <p:cNvSpPr txBox="1"/>
            <p:nvPr/>
          </p:nvSpPr>
          <p:spPr>
            <a:xfrm>
              <a:off x="5327891" y="6054002"/>
              <a:ext cx="1009507" cy="461665"/>
            </a:xfrm>
            <a:prstGeom prst="rect">
              <a:avLst/>
            </a:prstGeom>
            <a:noFill/>
          </p:spPr>
          <p:txBody>
            <a:bodyPr wrap="none" rtlCol="0">
              <a:spAutoFit/>
            </a:bodyPr>
            <a:lstStyle/>
            <a:p>
              <a:r>
                <a:rPr lang="es-MX" sz="2400" dirty="0">
                  <a:ln>
                    <a:solidFill>
                      <a:schemeClr val="accent1">
                        <a:lumMod val="60000"/>
                        <a:lumOff val="40000"/>
                      </a:schemeClr>
                    </a:solidFill>
                  </a:ln>
                  <a:solidFill>
                    <a:schemeClr val="bg1"/>
                  </a:solidFill>
                </a:rPr>
                <a:t>LENTO</a:t>
              </a:r>
              <a:endParaRPr lang="en-US" sz="2400" dirty="0">
                <a:ln>
                  <a:solidFill>
                    <a:schemeClr val="accent1">
                      <a:lumMod val="60000"/>
                      <a:lumOff val="40000"/>
                    </a:schemeClr>
                  </a:solidFill>
                </a:ln>
                <a:solidFill>
                  <a:schemeClr val="bg1"/>
                </a:solidFill>
              </a:endParaRPr>
            </a:p>
          </p:txBody>
        </p:sp>
      </p:grpSp>
    </p:spTree>
    <p:extLst>
      <p:ext uri="{BB962C8B-B14F-4D97-AF65-F5344CB8AC3E}">
        <p14:creationId xmlns:p14="http://schemas.microsoft.com/office/powerpoint/2010/main" val="2157470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dirty="0"/>
              <a:t>Actividad 2: ¡La moneda mágica</a:t>
            </a:r>
            <a:r>
              <a:rPr lang="en-US" dirty="0"/>
              <a:t>!</a:t>
            </a:r>
          </a:p>
        </p:txBody>
      </p:sp>
      <p:sp>
        <p:nvSpPr>
          <p:cNvPr id="3" name="TextBox 2"/>
          <p:cNvSpPr txBox="1"/>
          <p:nvPr/>
        </p:nvSpPr>
        <p:spPr>
          <a:xfrm>
            <a:off x="96606" y="1720241"/>
            <a:ext cx="9212778" cy="4401205"/>
          </a:xfrm>
          <a:prstGeom prst="rect">
            <a:avLst/>
          </a:prstGeom>
          <a:noFill/>
        </p:spPr>
        <p:txBody>
          <a:bodyPr wrap="square" rtlCol="0">
            <a:normAutofit/>
          </a:bodyPr>
          <a:lstStyle/>
          <a:p>
            <a:pPr marL="514350" indent="-514350">
              <a:buFont typeface="+mj-lt"/>
              <a:buAutoNum type="arabicPeriod"/>
            </a:pPr>
            <a:r>
              <a:rPr lang="es-MX" sz="2800" dirty="0"/>
              <a:t>Coloque una moneda en la parte inferior de un vaso, cerca de un lado.</a:t>
            </a:r>
            <a:r>
              <a:rPr lang="en-US" sz="2800" dirty="0"/>
              <a:t/>
            </a:r>
            <a:br>
              <a:rPr lang="en-US" sz="2800" dirty="0"/>
            </a:br>
            <a:endParaRPr lang="en-US" sz="2800" dirty="0"/>
          </a:p>
          <a:p>
            <a:pPr marL="514350" indent="-514350">
              <a:buFont typeface="+mj-lt"/>
              <a:buAutoNum type="arabicPeriod"/>
            </a:pPr>
            <a:r>
              <a:rPr lang="es-MX" sz="2800" dirty="0"/>
              <a:t>Aleje el vaso hasta que ya no pueda ver la moneda, simplemente desaparece de la vista.</a:t>
            </a:r>
            <a:r>
              <a:rPr lang="en-US" sz="2800" dirty="0"/>
              <a:t/>
            </a:r>
            <a:br>
              <a:rPr lang="en-US" sz="2800" dirty="0"/>
            </a:br>
            <a:r>
              <a:rPr lang="en-US" sz="2800" dirty="0"/>
              <a:t/>
            </a:r>
            <a:br>
              <a:rPr lang="en-US" sz="2800" dirty="0"/>
            </a:br>
            <a:endParaRPr lang="en-US" sz="2800" dirty="0"/>
          </a:p>
          <a:p>
            <a:pPr marL="514350" indent="-514350">
              <a:buFont typeface="+mj-lt"/>
              <a:buAutoNum type="arabicPeriod"/>
            </a:pPr>
            <a:r>
              <a:rPr lang="es-MX" sz="2800" dirty="0"/>
              <a:t>No mueva la cabeza y muy lentamente vierta agua</a:t>
            </a:r>
            <a:br>
              <a:rPr lang="es-MX" sz="2800" dirty="0"/>
            </a:br>
            <a:r>
              <a:rPr lang="es-MX" sz="2800" dirty="0"/>
              <a:t>en el vaso. Tenga cuidado de no mover la moneda con la corriente de agua. ¿Qué pasa? ¿Por qué?</a:t>
            </a:r>
            <a:endParaRPr lang="en-US" sz="2800" dirty="0"/>
          </a:p>
        </p:txBody>
      </p:sp>
      <p:pic>
        <p:nvPicPr>
          <p:cNvPr id="5" name="Picture 4" descr="Macintosh HD:Users:Mom:Desktop:IMG_1244.jpg"/>
          <p:cNvPicPr/>
          <p:nvPr/>
        </p:nvPicPr>
        <p:blipFill rotWithShape="1">
          <a:blip r:embed="rId3" cstate="print">
            <a:extLst>
              <a:ext uri="{28A0092B-C50C-407E-A947-70E740481C1C}">
                <a14:useLocalDpi xmlns:a14="http://schemas.microsoft.com/office/drawing/2010/main"/>
              </a:ext>
            </a:extLst>
          </a:blip>
          <a:srcRect t="-13" b="-13"/>
          <a:stretch/>
        </p:blipFill>
        <p:spPr bwMode="auto">
          <a:xfrm>
            <a:off x="3808197" y="2207446"/>
            <a:ext cx="1203325" cy="902970"/>
          </a:xfrm>
          <a:prstGeom prst="rect">
            <a:avLst/>
          </a:prstGeom>
          <a:noFill/>
          <a:ln>
            <a:noFill/>
          </a:ln>
        </p:spPr>
      </p:pic>
      <p:pic>
        <p:nvPicPr>
          <p:cNvPr id="6" name="Picture 5" descr="Macintosh HD:Users:Mom:Desktop:IMG_1245.jpg"/>
          <p:cNvPicPr/>
          <p:nvPr/>
        </p:nvPicPr>
        <p:blipFill>
          <a:blip r:embed="rId4" cstate="print">
            <a:extLst>
              <a:ext uri="{28A0092B-C50C-407E-A947-70E740481C1C}">
                <a14:useLocalDpi xmlns:a14="http://schemas.microsoft.com/office/drawing/2010/main"/>
              </a:ext>
            </a:extLst>
          </a:blip>
          <a:srcRect/>
          <a:stretch>
            <a:fillRect/>
          </a:stretch>
        </p:blipFill>
        <p:spPr bwMode="auto">
          <a:xfrm>
            <a:off x="3814547" y="3925435"/>
            <a:ext cx="1196975" cy="898525"/>
          </a:xfrm>
          <a:prstGeom prst="rect">
            <a:avLst/>
          </a:prstGeom>
          <a:noFill/>
          <a:ln>
            <a:noFill/>
          </a:ln>
        </p:spPr>
      </p:pic>
    </p:spTree>
    <p:extLst>
      <p:ext uri="{BB962C8B-B14F-4D97-AF65-F5344CB8AC3E}">
        <p14:creationId xmlns:p14="http://schemas.microsoft.com/office/powerpoint/2010/main" val="13561361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dirty="0"/>
              <a:t>Actividad</a:t>
            </a:r>
            <a:r>
              <a:rPr lang="en-US" dirty="0"/>
              <a:t> 2: ¡La </a:t>
            </a:r>
            <a:r>
              <a:rPr lang="es-MX" dirty="0"/>
              <a:t>moneda</a:t>
            </a:r>
            <a:r>
              <a:rPr lang="en-US" dirty="0"/>
              <a:t> </a:t>
            </a:r>
            <a:r>
              <a:rPr lang="es-MX" dirty="0"/>
              <a:t>mágica</a:t>
            </a:r>
            <a:r>
              <a:rPr lang="en-US" dirty="0"/>
              <a:t>!</a:t>
            </a:r>
          </a:p>
        </p:txBody>
      </p:sp>
      <p:sp>
        <p:nvSpPr>
          <p:cNvPr id="7" name="Rectangle 6"/>
          <p:cNvSpPr/>
          <p:nvPr/>
        </p:nvSpPr>
        <p:spPr>
          <a:xfrm>
            <a:off x="4455101" y="3911600"/>
            <a:ext cx="3705926" cy="2154378"/>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8" name="Straight Arrow Connector 7"/>
          <p:cNvCxnSpPr/>
          <p:nvPr/>
        </p:nvCxnSpPr>
        <p:spPr>
          <a:xfrm>
            <a:off x="3265069" y="2958684"/>
            <a:ext cx="1190032" cy="952916"/>
          </a:xfrm>
          <a:prstGeom prst="straightConnector1">
            <a:avLst/>
          </a:prstGeom>
          <a:ln>
            <a:solidFill>
              <a:schemeClr val="accent6">
                <a:lumMod val="75000"/>
              </a:schemeClr>
            </a:solidFill>
            <a:headEnd type="triangle"/>
            <a:tailEnd type="none"/>
          </a:ln>
          <a:effectLst/>
        </p:spPr>
        <p:style>
          <a:lnRef idx="3">
            <a:schemeClr val="accent2"/>
          </a:lnRef>
          <a:fillRef idx="0">
            <a:schemeClr val="accent2"/>
          </a:fillRef>
          <a:effectRef idx="2">
            <a:schemeClr val="accent2"/>
          </a:effectRef>
          <a:fontRef idx="minor">
            <a:schemeClr val="tx1"/>
          </a:fontRef>
        </p:style>
      </p:cxnSp>
      <p:cxnSp>
        <p:nvCxnSpPr>
          <p:cNvPr id="9" name="Straight Connector 8"/>
          <p:cNvCxnSpPr/>
          <p:nvPr/>
        </p:nvCxnSpPr>
        <p:spPr>
          <a:xfrm>
            <a:off x="4500637" y="3060700"/>
            <a:ext cx="0" cy="200660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044229" y="5231252"/>
            <a:ext cx="2384548" cy="369332"/>
          </a:xfrm>
          <a:prstGeom prst="rect">
            <a:avLst/>
          </a:prstGeom>
          <a:noFill/>
        </p:spPr>
        <p:txBody>
          <a:bodyPr wrap="square" rtlCol="0">
            <a:spAutoFit/>
          </a:bodyPr>
          <a:lstStyle/>
          <a:p>
            <a:r>
              <a:rPr lang="en-US" dirty="0"/>
              <a:t>Luz desde la </a:t>
            </a:r>
            <a:r>
              <a:rPr lang="es-MX" dirty="0"/>
              <a:t>moneda</a:t>
            </a:r>
          </a:p>
        </p:txBody>
      </p:sp>
      <p:sp>
        <p:nvSpPr>
          <p:cNvPr id="11" name="TextBox 10"/>
          <p:cNvSpPr txBox="1"/>
          <p:nvPr/>
        </p:nvSpPr>
        <p:spPr>
          <a:xfrm>
            <a:off x="4533786" y="3359607"/>
            <a:ext cx="3882858" cy="369332"/>
          </a:xfrm>
          <a:prstGeom prst="rect">
            <a:avLst/>
          </a:prstGeom>
          <a:noFill/>
        </p:spPr>
        <p:txBody>
          <a:bodyPr wrap="square" rtlCol="0">
            <a:spAutoFit/>
          </a:bodyPr>
          <a:lstStyle/>
          <a:p>
            <a:r>
              <a:rPr lang="en-US" dirty="0"/>
              <a:t>…la luz se </a:t>
            </a:r>
            <a:r>
              <a:rPr lang="es-MX" dirty="0"/>
              <a:t>dobla</a:t>
            </a:r>
            <a:r>
              <a:rPr lang="en-US" dirty="0"/>
              <a:t> </a:t>
            </a:r>
            <a:r>
              <a:rPr lang="es-MX" dirty="0"/>
              <a:t>debido</a:t>
            </a:r>
            <a:r>
              <a:rPr lang="en-US" dirty="0"/>
              <a:t> al </a:t>
            </a:r>
            <a:r>
              <a:rPr lang="es-MX" dirty="0"/>
              <a:t>agua</a:t>
            </a:r>
          </a:p>
        </p:txBody>
      </p:sp>
      <p:cxnSp>
        <p:nvCxnSpPr>
          <p:cNvPr id="12" name="Straight Arrow Connector 11"/>
          <p:cNvCxnSpPr/>
          <p:nvPr/>
        </p:nvCxnSpPr>
        <p:spPr>
          <a:xfrm flipH="1" flipV="1">
            <a:off x="4514149" y="3904100"/>
            <a:ext cx="710946" cy="1748040"/>
          </a:xfrm>
          <a:prstGeom prst="straightConnector1">
            <a:avLst/>
          </a:prstGeom>
          <a:ln>
            <a:solidFill>
              <a:schemeClr val="accent6">
                <a:lumMod val="75000"/>
              </a:schemeClr>
            </a:solidFill>
            <a:headEnd type="none"/>
            <a:tailEnd type="triangle"/>
          </a:ln>
          <a:effectLst/>
        </p:spPr>
        <p:style>
          <a:lnRef idx="3">
            <a:schemeClr val="accent2"/>
          </a:lnRef>
          <a:fillRef idx="0">
            <a:schemeClr val="accent2"/>
          </a:fillRef>
          <a:effectRef idx="2">
            <a:schemeClr val="accent2"/>
          </a:effectRef>
          <a:fontRef idx="minor">
            <a:schemeClr val="tx1"/>
          </a:fontRef>
        </p:style>
      </p:cxnSp>
      <p:cxnSp>
        <p:nvCxnSpPr>
          <p:cNvPr id="14" name="Straight Arrow Connector 13"/>
          <p:cNvCxnSpPr/>
          <p:nvPr/>
        </p:nvCxnSpPr>
        <p:spPr>
          <a:xfrm>
            <a:off x="4468613" y="3904100"/>
            <a:ext cx="2179112" cy="1696484"/>
          </a:xfrm>
          <a:prstGeom prst="straightConnector1">
            <a:avLst/>
          </a:prstGeom>
          <a:ln>
            <a:solidFill>
              <a:srgbClr val="CA6B68"/>
            </a:solidFill>
            <a:prstDash val="dash"/>
            <a:headEnd type="none"/>
            <a:tailEnd type="none"/>
          </a:ln>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5951358" y="4744134"/>
            <a:ext cx="3448050" cy="646331"/>
          </a:xfrm>
          <a:prstGeom prst="rect">
            <a:avLst/>
          </a:prstGeom>
          <a:noFill/>
        </p:spPr>
        <p:txBody>
          <a:bodyPr wrap="square" rtlCol="0">
            <a:spAutoFit/>
          </a:bodyPr>
          <a:lstStyle/>
          <a:p>
            <a:r>
              <a:rPr lang="es-MX" dirty="0"/>
              <a:t>Parece</a:t>
            </a:r>
            <a:r>
              <a:rPr lang="en-US" dirty="0"/>
              <a:t> que la </a:t>
            </a:r>
            <a:r>
              <a:rPr lang="es-MX" dirty="0"/>
              <a:t>moneda</a:t>
            </a:r>
            <a:r>
              <a:rPr lang="en-US" dirty="0"/>
              <a:t/>
            </a:r>
            <a:br>
              <a:rPr lang="en-US" dirty="0"/>
            </a:br>
            <a:r>
              <a:rPr lang="en-US" dirty="0"/>
              <a:t>                   </a:t>
            </a:r>
            <a:r>
              <a:rPr lang="es-MX" dirty="0"/>
              <a:t>está</a:t>
            </a:r>
            <a:r>
              <a:rPr lang="en-US" dirty="0"/>
              <a:t> </a:t>
            </a:r>
            <a:r>
              <a:rPr lang="es-MX" dirty="0"/>
              <a:t>aquí</a:t>
            </a:r>
          </a:p>
        </p:txBody>
      </p:sp>
      <p:pic>
        <p:nvPicPr>
          <p:cNvPr id="17" name="Picture 16"/>
          <p:cNvPicPr>
            <a:picLocks noChangeAspect="1"/>
          </p:cNvPicPr>
          <p:nvPr/>
        </p:nvPicPr>
        <p:blipFill>
          <a:blip r:embed="rId3"/>
          <a:stretch>
            <a:fillRect/>
          </a:stretch>
        </p:blipFill>
        <p:spPr>
          <a:xfrm rot="2271764" flipH="1">
            <a:off x="2316313" y="2058424"/>
            <a:ext cx="1093950" cy="1038421"/>
          </a:xfrm>
          <a:prstGeom prst="rect">
            <a:avLst/>
          </a:prstGeom>
        </p:spPr>
      </p:pic>
      <p:sp>
        <p:nvSpPr>
          <p:cNvPr id="18" name="TextBox 17"/>
          <p:cNvSpPr txBox="1"/>
          <p:nvPr/>
        </p:nvSpPr>
        <p:spPr>
          <a:xfrm>
            <a:off x="306925" y="1832009"/>
            <a:ext cx="3547574" cy="461665"/>
          </a:xfrm>
          <a:prstGeom prst="rect">
            <a:avLst/>
          </a:prstGeom>
          <a:noFill/>
        </p:spPr>
        <p:txBody>
          <a:bodyPr wrap="none" rtlCol="0">
            <a:spAutoFit/>
          </a:bodyPr>
          <a:lstStyle/>
          <a:p>
            <a:r>
              <a:rPr lang="es-MX" sz="2400" dirty="0"/>
              <a:t>Debido</a:t>
            </a:r>
            <a:r>
              <a:rPr lang="en-US" sz="2400" dirty="0"/>
              <a:t> a la </a:t>
            </a:r>
            <a:r>
              <a:rPr lang="es-MX" sz="2400" dirty="0"/>
              <a:t>refracción</a:t>
            </a:r>
            <a:r>
              <a:rPr lang="en-US" sz="2400" dirty="0"/>
              <a:t>………</a:t>
            </a:r>
          </a:p>
        </p:txBody>
      </p:sp>
      <p:sp>
        <p:nvSpPr>
          <p:cNvPr id="21" name="Oval 20"/>
          <p:cNvSpPr/>
          <p:nvPr/>
        </p:nvSpPr>
        <p:spPr>
          <a:xfrm>
            <a:off x="4523728" y="5652140"/>
            <a:ext cx="1214785" cy="170658"/>
          </a:xfrm>
          <a:prstGeom prst="ellipse">
            <a:avLst/>
          </a:prstGeom>
          <a:solidFill>
            <a:schemeClr val="accent6">
              <a:lumMod val="50000"/>
            </a:schemeClr>
          </a:solid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Oval 21"/>
          <p:cNvSpPr/>
          <p:nvPr/>
        </p:nvSpPr>
        <p:spPr>
          <a:xfrm>
            <a:off x="6022097" y="5652140"/>
            <a:ext cx="1214785" cy="170658"/>
          </a:xfrm>
          <a:prstGeom prst="ellipse">
            <a:avLst/>
          </a:prstGeom>
          <a:solidFill>
            <a:srgbClr val="C0504D">
              <a:alpha val="54000"/>
            </a:srgbClr>
          </a:solid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684848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0"/>
                            </p:stCondLst>
                            <p:childTnLst>
                              <p:par>
                                <p:cTn id="8" presetID="22" presetClass="entr" presetSubtype="2" fill="hold" nodeType="after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2000"/>
                                        <p:tgtEl>
                                          <p:spTgt spid="12"/>
                                        </p:tgtEl>
                                      </p:cBhvr>
                                    </p:animEffec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par>
                          <p:cTn id="13" fill="hold">
                            <p:stCondLst>
                              <p:cond delay="2000"/>
                            </p:stCondLst>
                            <p:childTnLst>
                              <p:par>
                                <p:cTn id="14" presetID="22" presetClass="entr" presetSubtype="2"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right)">
                                      <p:cBhvr>
                                        <p:cTn id="16" dur="2000"/>
                                        <p:tgtEl>
                                          <p:spTgt spid="8"/>
                                        </p:tgtEl>
                                      </p:cBhvr>
                                    </p:animEffec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par>
                          <p:cTn id="19" fill="hold">
                            <p:stCondLst>
                              <p:cond delay="4000"/>
                            </p:stCondLst>
                            <p:childTnLst>
                              <p:par>
                                <p:cTn id="20" presetID="22" presetClass="entr" presetSubtype="8"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2000"/>
                                        <p:tgtEl>
                                          <p:spTgt spid="14"/>
                                        </p:tgtEl>
                                      </p:cBhvr>
                                    </p:animEffect>
                                  </p:childTnLst>
                                </p:cTn>
                              </p:par>
                              <p:par>
                                <p:cTn id="23" presetID="1"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6" grpId="0"/>
    </p:bldLst>
  </p:timing>
</p:sld>
</file>

<file path=ppt/theme/theme1.xml><?xml version="1.0" encoding="utf-8"?>
<a:theme xmlns:a="http://schemas.openxmlformats.org/drawingml/2006/main" name="Office Theme">
  <a:themeElements>
    <a:clrScheme name="Custom 1">
      <a:dk1>
        <a:srgbClr val="16166C"/>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62694"/>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7466</TotalTime>
  <Words>1159</Words>
  <Application>Microsoft Macintosh PowerPoint</Application>
  <PresentationFormat>On-screen Show (4:3)</PresentationFormat>
  <Paragraphs>149</Paragraphs>
  <Slides>21</Slides>
  <Notes>21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Office Theme</vt:lpstr>
      <vt:lpstr>Image</vt:lpstr>
      <vt:lpstr>PowerPoint Presentation</vt:lpstr>
      <vt:lpstr>Vocabulario </vt:lpstr>
      <vt:lpstr>Calentamiento: ¿Cómo viaja la luz?</vt:lpstr>
      <vt:lpstr>Actividad 1: ¿Puedes doblar la luz?</vt:lpstr>
      <vt:lpstr>Actividad 1: ¿Puedes doblar la luz?</vt:lpstr>
      <vt:lpstr>¿Por qué se dobla la Luz?</vt:lpstr>
      <vt:lpstr>¿Por qué se dobla la Luz?</vt:lpstr>
      <vt:lpstr>Actividad 2: ¡La moneda mágica!</vt:lpstr>
      <vt:lpstr>Actividad 2: ¡La moneda mágica!</vt:lpstr>
      <vt:lpstr>Actividad 3: ¡El vaso que desaparece!</vt:lpstr>
      <vt:lpstr>Actividad 3: ¡El vaso que desaparece!</vt:lpstr>
      <vt:lpstr>Actividad 3: ¡El vaso que desaparece!</vt:lpstr>
      <vt:lpstr>Actividad 4: Lentes</vt:lpstr>
      <vt:lpstr>Actividad 4: Lentes</vt:lpstr>
      <vt:lpstr>Actividad 5: Fibra óptica</vt:lpstr>
      <vt:lpstr>Actividad 6: Iluminar sin electricidad</vt:lpstr>
      <vt:lpstr>Actividad 6: Iluminar sin electricidad</vt:lpstr>
      <vt:lpstr>Actividad 6: Iluminar sin electricidad</vt:lpstr>
      <vt:lpstr>Opcional: La lente extraña</vt:lpstr>
      <vt:lpstr>Opcional: La lente extraña</vt:lpstr>
      <vt:lpstr>Opcional: La lente extraña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Judy Donnelly</dc:creator>
  <cp:lastModifiedBy>Judy Donnelly</cp:lastModifiedBy>
  <cp:revision>210</cp:revision>
  <cp:lastPrinted>2015-12-04T04:07:49Z</cp:lastPrinted>
  <dcterms:created xsi:type="dcterms:W3CDTF">2012-03-31T00:07:46Z</dcterms:created>
  <dcterms:modified xsi:type="dcterms:W3CDTF">2018-08-18T21:43:57Z</dcterms:modified>
</cp:coreProperties>
</file>