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4.xml" ContentType="application/vnd.openxmlformats-officedocument.presentationml.notesSlide+xml"/>
  <Override PartName="/ppt/embeddings/oleObject4.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60" r:id="rId2"/>
    <p:sldId id="308" r:id="rId3"/>
    <p:sldId id="313" r:id="rId4"/>
    <p:sldId id="318" r:id="rId5"/>
    <p:sldId id="312" r:id="rId6"/>
    <p:sldId id="326" r:id="rId7"/>
    <p:sldId id="331" r:id="rId8"/>
    <p:sldId id="325" r:id="rId9"/>
    <p:sldId id="322" r:id="rId10"/>
    <p:sldId id="329" r:id="rId11"/>
    <p:sldId id="327" r:id="rId12"/>
    <p:sldId id="332" r:id="rId13"/>
    <p:sldId id="320" r:id="rId14"/>
    <p:sldId id="321" r:id="rId15"/>
    <p:sldId id="323" r:id="rId16"/>
    <p:sldId id="324" r:id="rId17"/>
    <p:sldId id="33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2CC"/>
    <a:srgbClr val="FA67CA"/>
    <a:srgbClr val="13C0FD"/>
    <a:srgbClr val="3C2D72"/>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7" autoAdjust="0"/>
    <p:restoredTop sz="95838" autoAdjust="0"/>
  </p:normalViewPr>
  <p:slideViewPr>
    <p:cSldViewPr snapToGrid="0" snapToObjects="1">
      <p:cViewPr varScale="1">
        <p:scale>
          <a:sx n="95" d="100"/>
          <a:sy n="95" d="100"/>
        </p:scale>
        <p:origin x="-9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736" y="10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26" Type="http://schemas.microsoft.com/office/2016/11/relationships/changesInfo" Target="changesInfos/changesInfo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rla Marlene Viera González" userId="99d72ce1358f8c9a" providerId="LiveId" clId="{36FA8847-AFFD-485E-8DAD-158C1401E219}"/>
    <pc:docChg chg="modSld">
      <pc:chgData name="Perla Marlene Viera González" userId="99d72ce1358f8c9a" providerId="LiveId" clId="{36FA8847-AFFD-485E-8DAD-158C1401E219}" dt="2018-06-13T19:29:58.935" v="1" actId="20577"/>
      <pc:docMkLst>
        <pc:docMk/>
      </pc:docMkLst>
      <pc:sldChg chg="modSp">
        <pc:chgData name="Perla Marlene Viera González" userId="99d72ce1358f8c9a" providerId="LiveId" clId="{36FA8847-AFFD-485E-8DAD-158C1401E219}" dt="2018-06-13T19:29:58.935" v="1" actId="20577"/>
        <pc:sldMkLst>
          <pc:docMk/>
          <pc:sldMk cId="2932243665" sldId="313"/>
        </pc:sldMkLst>
        <pc:spChg chg="mod">
          <ac:chgData name="Perla Marlene Viera González" userId="99d72ce1358f8c9a" providerId="LiveId" clId="{36FA8847-AFFD-485E-8DAD-158C1401E219}" dt="2018-06-13T19:29:58.935" v="1" actId="20577"/>
          <ac:spMkLst>
            <pc:docMk/>
            <pc:sldMk cId="2932243665" sldId="313"/>
            <ac:spMk id="2" creationId="{00000000-0000-0000-0000-000000000000}"/>
          </ac:spMkLst>
        </pc:spChg>
      </pc:sldChg>
    </pc:docChg>
  </pc:docChgLst>
  <pc:docChgLst>
    <pc:chgData name="Guillermo Sánchez" userId="a4475a8f5a49e305" providerId="LiveId" clId="{ED39A54E-B054-4092-AF7F-DB8D3396F3EA}"/>
    <pc:docChg chg="undo redo custSel modSld">
      <pc:chgData name="Guillermo Sánchez" userId="a4475a8f5a49e305" providerId="LiveId" clId="{ED39A54E-B054-4092-AF7F-DB8D3396F3EA}" dt="2018-05-04T20:26:36.823" v="1505" actId="790"/>
      <pc:docMkLst>
        <pc:docMk/>
      </pc:docMkLst>
      <pc:sldChg chg="modSp">
        <pc:chgData name="Guillermo Sánchez" userId="a4475a8f5a49e305" providerId="LiveId" clId="{ED39A54E-B054-4092-AF7F-DB8D3396F3EA}" dt="2018-05-04T20:22:09.822" v="1449" actId="790"/>
        <pc:sldMkLst>
          <pc:docMk/>
          <pc:sldMk cId="0" sldId="260"/>
        </pc:sldMkLst>
        <pc:spChg chg="mod">
          <ac:chgData name="Guillermo Sánchez" userId="a4475a8f5a49e305" providerId="LiveId" clId="{ED39A54E-B054-4092-AF7F-DB8D3396F3EA}" dt="2018-05-04T16:04:36.804" v="1" actId="108"/>
          <ac:spMkLst>
            <pc:docMk/>
            <pc:sldMk cId="0" sldId="260"/>
            <ac:spMk id="3" creationId="{00000000-0000-0000-0000-000000000000}"/>
          </ac:spMkLst>
        </pc:spChg>
        <pc:spChg chg="mod">
          <ac:chgData name="Guillermo Sánchez" userId="a4475a8f5a49e305" providerId="LiveId" clId="{ED39A54E-B054-4092-AF7F-DB8D3396F3EA}" dt="2018-05-04T20:22:06.725" v="1448" actId="790"/>
          <ac:spMkLst>
            <pc:docMk/>
            <pc:sldMk cId="0" sldId="260"/>
            <ac:spMk id="7" creationId="{00000000-0000-0000-0000-000000000000}"/>
          </ac:spMkLst>
        </pc:spChg>
        <pc:spChg chg="mod">
          <ac:chgData name="Guillermo Sánchez" userId="a4475a8f5a49e305" providerId="LiveId" clId="{ED39A54E-B054-4092-AF7F-DB8D3396F3EA}" dt="2018-05-04T20:22:09.822" v="1449" actId="790"/>
          <ac:spMkLst>
            <pc:docMk/>
            <pc:sldMk cId="0" sldId="260"/>
            <ac:spMk id="8" creationId="{00000000-0000-0000-0000-000000000000}"/>
          </ac:spMkLst>
        </pc:spChg>
      </pc:sldChg>
      <pc:sldChg chg="modSp">
        <pc:chgData name="Guillermo Sánchez" userId="a4475a8f5a49e305" providerId="LiveId" clId="{ED39A54E-B054-4092-AF7F-DB8D3396F3EA}" dt="2018-05-04T20:23:58.520" v="1458" actId="790"/>
        <pc:sldMkLst>
          <pc:docMk/>
          <pc:sldMk cId="2244942447" sldId="308"/>
        </pc:sldMkLst>
        <pc:spChg chg="mod">
          <ac:chgData name="Guillermo Sánchez" userId="a4475a8f5a49e305" providerId="LiveId" clId="{ED39A54E-B054-4092-AF7F-DB8D3396F3EA}" dt="2018-05-04T16:06:14.975" v="53" actId="20577"/>
          <ac:spMkLst>
            <pc:docMk/>
            <pc:sldMk cId="2244942447" sldId="308"/>
            <ac:spMk id="2" creationId="{00000000-0000-0000-0000-000000000000}"/>
          </ac:spMkLst>
        </pc:spChg>
        <pc:spChg chg="mod">
          <ac:chgData name="Guillermo Sánchez" userId="a4475a8f5a49e305" providerId="LiveId" clId="{ED39A54E-B054-4092-AF7F-DB8D3396F3EA}" dt="2018-05-04T20:23:58.520" v="1458" actId="790"/>
          <ac:spMkLst>
            <pc:docMk/>
            <pc:sldMk cId="2244942447" sldId="308"/>
            <ac:spMk id="6" creationId="{00000000-0000-0000-0000-000000000000}"/>
          </ac:spMkLst>
        </pc:spChg>
      </pc:sldChg>
      <pc:sldChg chg="delSp modSp">
        <pc:chgData name="Guillermo Sánchez" userId="a4475a8f5a49e305" providerId="LiveId" clId="{ED39A54E-B054-4092-AF7F-DB8D3396F3EA}" dt="2018-05-04T18:09:15.126" v="445" actId="478"/>
        <pc:sldMkLst>
          <pc:docMk/>
          <pc:sldMk cId="4236372823" sldId="312"/>
        </pc:sldMkLst>
        <pc:spChg chg="mod">
          <ac:chgData name="Guillermo Sánchez" userId="a4475a8f5a49e305" providerId="LiveId" clId="{ED39A54E-B054-4092-AF7F-DB8D3396F3EA}" dt="2018-05-04T18:06:41.026" v="385" actId="20577"/>
          <ac:spMkLst>
            <pc:docMk/>
            <pc:sldMk cId="4236372823" sldId="312"/>
            <ac:spMk id="2" creationId="{00000000-0000-0000-0000-000000000000}"/>
          </ac:spMkLst>
        </pc:spChg>
        <pc:spChg chg="del mod">
          <ac:chgData name="Guillermo Sánchez" userId="a4475a8f5a49e305" providerId="LiveId" clId="{ED39A54E-B054-4092-AF7F-DB8D3396F3EA}" dt="2018-05-04T18:09:15.126" v="445" actId="478"/>
          <ac:spMkLst>
            <pc:docMk/>
            <pc:sldMk cId="4236372823" sldId="312"/>
            <ac:spMk id="4" creationId="{00000000-0000-0000-0000-000000000000}"/>
          </ac:spMkLst>
        </pc:spChg>
        <pc:spChg chg="mod">
          <ac:chgData name="Guillermo Sánchez" userId="a4475a8f5a49e305" providerId="LiveId" clId="{ED39A54E-B054-4092-AF7F-DB8D3396F3EA}" dt="2018-05-04T18:06:28.795" v="382" actId="478"/>
          <ac:spMkLst>
            <pc:docMk/>
            <pc:sldMk cId="4236372823" sldId="312"/>
            <ac:spMk id="27" creationId="{00000000-0000-0000-0000-000000000000}"/>
          </ac:spMkLst>
        </pc:spChg>
        <pc:spChg chg="mod">
          <ac:chgData name="Guillermo Sánchez" userId="a4475a8f5a49e305" providerId="LiveId" clId="{ED39A54E-B054-4092-AF7F-DB8D3396F3EA}" dt="2018-05-04T18:06:57.532" v="403" actId="14100"/>
          <ac:spMkLst>
            <pc:docMk/>
            <pc:sldMk cId="4236372823" sldId="312"/>
            <ac:spMk id="28" creationId="{00000000-0000-0000-0000-000000000000}"/>
          </ac:spMkLst>
        </pc:spChg>
        <pc:spChg chg="mod">
          <ac:chgData name="Guillermo Sánchez" userId="a4475a8f5a49e305" providerId="LiveId" clId="{ED39A54E-B054-4092-AF7F-DB8D3396F3EA}" dt="2018-05-04T18:08:40.806" v="435" actId="6549"/>
          <ac:spMkLst>
            <pc:docMk/>
            <pc:sldMk cId="4236372823" sldId="312"/>
            <ac:spMk id="34" creationId="{00000000-0000-0000-0000-000000000000}"/>
          </ac:spMkLst>
        </pc:spChg>
        <pc:spChg chg="mod">
          <ac:chgData name="Guillermo Sánchez" userId="a4475a8f5a49e305" providerId="LiveId" clId="{ED39A54E-B054-4092-AF7F-DB8D3396F3EA}" dt="2018-05-04T18:08:35.946" v="434" actId="1076"/>
          <ac:spMkLst>
            <pc:docMk/>
            <pc:sldMk cId="4236372823" sldId="312"/>
            <ac:spMk id="35" creationId="{00000000-0000-0000-0000-000000000000}"/>
          </ac:spMkLst>
        </pc:spChg>
        <pc:spChg chg="mod">
          <ac:chgData name="Guillermo Sánchez" userId="a4475a8f5a49e305" providerId="LiveId" clId="{ED39A54E-B054-4092-AF7F-DB8D3396F3EA}" dt="2018-05-04T18:08:50.628" v="442" actId="20577"/>
          <ac:spMkLst>
            <pc:docMk/>
            <pc:sldMk cId="4236372823" sldId="312"/>
            <ac:spMk id="36" creationId="{00000000-0000-0000-0000-000000000000}"/>
          </ac:spMkLst>
        </pc:spChg>
        <pc:spChg chg="mod">
          <ac:chgData name="Guillermo Sánchez" userId="a4475a8f5a49e305" providerId="LiveId" clId="{ED39A54E-B054-4092-AF7F-DB8D3396F3EA}" dt="2018-05-04T18:08:55.196" v="443" actId="20577"/>
          <ac:spMkLst>
            <pc:docMk/>
            <pc:sldMk cId="4236372823" sldId="312"/>
            <ac:spMk id="38" creationId="{00000000-0000-0000-0000-000000000000}"/>
          </ac:spMkLst>
        </pc:spChg>
        <pc:picChg chg="mod">
          <ac:chgData name="Guillermo Sánchez" userId="a4475a8f5a49e305" providerId="LiveId" clId="{ED39A54E-B054-4092-AF7F-DB8D3396F3EA}" dt="2018-05-04T18:08:23.977" v="427" actId="1076"/>
          <ac:picMkLst>
            <pc:docMk/>
            <pc:sldMk cId="4236372823" sldId="312"/>
            <ac:picMk id="3" creationId="{00000000-0000-0000-0000-000000000000}"/>
          </ac:picMkLst>
        </pc:picChg>
      </pc:sldChg>
      <pc:sldChg chg="addSp delSp modSp">
        <pc:chgData name="Guillermo Sánchez" userId="a4475a8f5a49e305" providerId="LiveId" clId="{ED39A54E-B054-4092-AF7F-DB8D3396F3EA}" dt="2018-05-04T20:24:03.254" v="1460" actId="790"/>
        <pc:sldMkLst>
          <pc:docMk/>
          <pc:sldMk cId="2932243665" sldId="313"/>
        </pc:sldMkLst>
        <pc:spChg chg="mod">
          <ac:chgData name="Guillermo Sánchez" userId="a4475a8f5a49e305" providerId="LiveId" clId="{ED39A54E-B054-4092-AF7F-DB8D3396F3EA}" dt="2018-05-04T16:11:21.971" v="145" actId="27636"/>
          <ac:spMkLst>
            <pc:docMk/>
            <pc:sldMk cId="2932243665" sldId="313"/>
            <ac:spMk id="2" creationId="{00000000-0000-0000-0000-000000000000}"/>
          </ac:spMkLst>
        </pc:spChg>
        <pc:spChg chg="add mod topLvl">
          <ac:chgData name="Guillermo Sánchez" userId="a4475a8f5a49e305" providerId="LiveId" clId="{ED39A54E-B054-4092-AF7F-DB8D3396F3EA}" dt="2018-05-04T17:53:36.448" v="323" actId="164"/>
          <ac:spMkLst>
            <pc:docMk/>
            <pc:sldMk cId="2932243665" sldId="313"/>
            <ac:spMk id="9" creationId="{92094764-134F-49A9-AF65-526E2DDD0904}"/>
          </ac:spMkLst>
        </pc:spChg>
        <pc:spChg chg="add mod">
          <ac:chgData name="Guillermo Sánchez" userId="a4475a8f5a49e305" providerId="LiveId" clId="{ED39A54E-B054-4092-AF7F-DB8D3396F3EA}" dt="2018-05-04T17:50:26.411" v="283" actId="164"/>
          <ac:spMkLst>
            <pc:docMk/>
            <pc:sldMk cId="2932243665" sldId="313"/>
            <ac:spMk id="11" creationId="{CF8A2D84-EC32-4751-81FE-9AE8DF070714}"/>
          </ac:spMkLst>
        </pc:spChg>
        <pc:spChg chg="add mod topLvl">
          <ac:chgData name="Guillermo Sánchez" userId="a4475a8f5a49e305" providerId="LiveId" clId="{ED39A54E-B054-4092-AF7F-DB8D3396F3EA}" dt="2018-05-04T17:53:36.448" v="323" actId="164"/>
          <ac:spMkLst>
            <pc:docMk/>
            <pc:sldMk cId="2932243665" sldId="313"/>
            <ac:spMk id="12" creationId="{B2241488-0981-4186-822F-8B29EFC974D3}"/>
          </ac:spMkLst>
        </pc:spChg>
        <pc:spChg chg="add mod topLvl">
          <ac:chgData name="Guillermo Sánchez" userId="a4475a8f5a49e305" providerId="LiveId" clId="{ED39A54E-B054-4092-AF7F-DB8D3396F3EA}" dt="2018-05-04T17:53:46.156" v="324" actId="164"/>
          <ac:spMkLst>
            <pc:docMk/>
            <pc:sldMk cId="2932243665" sldId="313"/>
            <ac:spMk id="13" creationId="{DBF87BC1-8FEB-466C-BA15-501BF6AC6B46}"/>
          </ac:spMkLst>
        </pc:spChg>
        <pc:spChg chg="add mod topLvl">
          <ac:chgData name="Guillermo Sánchez" userId="a4475a8f5a49e305" providerId="LiveId" clId="{ED39A54E-B054-4092-AF7F-DB8D3396F3EA}" dt="2018-05-04T17:53:56.920" v="327" actId="164"/>
          <ac:spMkLst>
            <pc:docMk/>
            <pc:sldMk cId="2932243665" sldId="313"/>
            <ac:spMk id="14" creationId="{D2E95530-09B0-43D3-9882-D63205918E0F}"/>
          </ac:spMkLst>
        </pc:spChg>
        <pc:spChg chg="mod">
          <ac:chgData name="Guillermo Sánchez" userId="a4475a8f5a49e305" providerId="LiveId" clId="{ED39A54E-B054-4092-AF7F-DB8D3396F3EA}" dt="2018-05-04T20:24:03.254" v="1460" actId="790"/>
          <ac:spMkLst>
            <pc:docMk/>
            <pc:sldMk cId="2932243665" sldId="313"/>
            <ac:spMk id="27" creationId="{00000000-0000-0000-0000-000000000000}"/>
          </ac:spMkLst>
        </pc:spChg>
        <pc:grpChg chg="add del mod">
          <ac:chgData name="Guillermo Sánchez" userId="a4475a8f5a49e305" providerId="LiveId" clId="{ED39A54E-B054-4092-AF7F-DB8D3396F3EA}" dt="2018-05-04T17:49:57.270" v="276" actId="165"/>
          <ac:grpSpMkLst>
            <pc:docMk/>
            <pc:sldMk cId="2932243665" sldId="313"/>
            <ac:grpSpMk id="10" creationId="{9554D306-79C0-4AFE-99FC-45799F4EFC2B}"/>
          </ac:grpSpMkLst>
        </pc:grpChg>
        <pc:grpChg chg="add del mod">
          <ac:chgData name="Guillermo Sánchez" userId="a4475a8f5a49e305" providerId="LiveId" clId="{ED39A54E-B054-4092-AF7F-DB8D3396F3EA}" dt="2018-05-04T17:53:10.249" v="313" actId="165"/>
          <ac:grpSpMkLst>
            <pc:docMk/>
            <pc:sldMk cId="2932243665" sldId="313"/>
            <ac:grpSpMk id="15" creationId="{A2046A2A-DA6C-438F-B1B4-9C8C8DC31215}"/>
          </ac:grpSpMkLst>
        </pc:grpChg>
        <pc:grpChg chg="add mod topLvl">
          <ac:chgData name="Guillermo Sánchez" userId="a4475a8f5a49e305" providerId="LiveId" clId="{ED39A54E-B054-4092-AF7F-DB8D3396F3EA}" dt="2018-05-04T17:54:34.918" v="336" actId="465"/>
          <ac:grpSpMkLst>
            <pc:docMk/>
            <pc:sldMk cId="2932243665" sldId="313"/>
            <ac:grpSpMk id="16" creationId="{04C50B2C-4BAE-4DF2-8999-C8016875D5CD}"/>
          </ac:grpSpMkLst>
        </pc:grpChg>
        <pc:grpChg chg="add del mod">
          <ac:chgData name="Guillermo Sánchez" userId="a4475a8f5a49e305" providerId="LiveId" clId="{ED39A54E-B054-4092-AF7F-DB8D3396F3EA}" dt="2018-05-04T17:53:12.709" v="314" actId="165"/>
          <ac:grpSpMkLst>
            <pc:docMk/>
            <pc:sldMk cId="2932243665" sldId="313"/>
            <ac:grpSpMk id="17" creationId="{3D2AC7F7-A478-4B41-BAE1-E837F6F0984F}"/>
          </ac:grpSpMkLst>
        </pc:grpChg>
        <pc:grpChg chg="add del mod">
          <ac:chgData name="Guillermo Sánchez" userId="a4475a8f5a49e305" providerId="LiveId" clId="{ED39A54E-B054-4092-AF7F-DB8D3396F3EA}" dt="2018-05-04T17:53:15.402" v="315" actId="165"/>
          <ac:grpSpMkLst>
            <pc:docMk/>
            <pc:sldMk cId="2932243665" sldId="313"/>
            <ac:grpSpMk id="18" creationId="{2073249E-9192-4615-A3C8-96D1FBD20B7E}"/>
          </ac:grpSpMkLst>
        </pc:grpChg>
        <pc:grpChg chg="add mod">
          <ac:chgData name="Guillermo Sánchez" userId="a4475a8f5a49e305" providerId="LiveId" clId="{ED39A54E-B054-4092-AF7F-DB8D3396F3EA}" dt="2018-05-04T17:54:34.918" v="336" actId="465"/>
          <ac:grpSpMkLst>
            <pc:docMk/>
            <pc:sldMk cId="2932243665" sldId="313"/>
            <ac:grpSpMk id="19" creationId="{A4CAD2D2-984D-442F-9995-C85C9CFB3B6E}"/>
          </ac:grpSpMkLst>
        </pc:grpChg>
        <pc:grpChg chg="add mod">
          <ac:chgData name="Guillermo Sánchez" userId="a4475a8f5a49e305" providerId="LiveId" clId="{ED39A54E-B054-4092-AF7F-DB8D3396F3EA}" dt="2018-05-04T17:54:34.918" v="336" actId="465"/>
          <ac:grpSpMkLst>
            <pc:docMk/>
            <pc:sldMk cId="2932243665" sldId="313"/>
            <ac:grpSpMk id="20" creationId="{AB8C5B92-82BB-43C0-A489-93FCE80F5401}"/>
          </ac:grpSpMkLst>
        </pc:grpChg>
        <pc:grpChg chg="add mod">
          <ac:chgData name="Guillermo Sánchez" userId="a4475a8f5a49e305" providerId="LiveId" clId="{ED39A54E-B054-4092-AF7F-DB8D3396F3EA}" dt="2018-05-04T17:54:34.918" v="336" actId="465"/>
          <ac:grpSpMkLst>
            <pc:docMk/>
            <pc:sldMk cId="2932243665" sldId="313"/>
            <ac:grpSpMk id="21" creationId="{BB01AA86-A484-4CCC-A873-47607A279901}"/>
          </ac:grpSpMkLst>
        </pc:grpChg>
        <pc:graphicFrameChg chg="add mod topLvl">
          <ac:chgData name="Guillermo Sánchez" userId="a4475a8f5a49e305" providerId="LiveId" clId="{ED39A54E-B054-4092-AF7F-DB8D3396F3EA}" dt="2018-05-04T17:53:36.448" v="323" actId="164"/>
          <ac:graphicFrameMkLst>
            <pc:docMk/>
            <pc:sldMk cId="2932243665" sldId="313"/>
            <ac:graphicFrameMk id="3" creationId="{0929B0E4-8905-4DC0-A365-F8AD4BE6D3A8}"/>
          </ac:graphicFrameMkLst>
        </pc:graphicFrameChg>
        <pc:graphicFrameChg chg="add mod">
          <ac:chgData name="Guillermo Sánchez" userId="a4475a8f5a49e305" providerId="LiveId" clId="{ED39A54E-B054-4092-AF7F-DB8D3396F3EA}" dt="2018-05-04T17:50:50.699" v="288" actId="1076"/>
          <ac:graphicFrameMkLst>
            <pc:docMk/>
            <pc:sldMk cId="2932243665" sldId="313"/>
            <ac:graphicFrameMk id="7" creationId="{6ADF6F82-E022-4AAA-BB9F-780EDCF31C53}"/>
          </ac:graphicFrameMkLst>
        </pc:graphicFrameChg>
        <pc:graphicFrameChg chg="add mod topLvl">
          <ac:chgData name="Guillermo Sánchez" userId="a4475a8f5a49e305" providerId="LiveId" clId="{ED39A54E-B054-4092-AF7F-DB8D3396F3EA}" dt="2018-05-04T17:53:56.920" v="327" actId="164"/>
          <ac:graphicFrameMkLst>
            <pc:docMk/>
            <pc:sldMk cId="2932243665" sldId="313"/>
            <ac:graphicFrameMk id="8" creationId="{DEB4E3C7-5BE1-43C6-B57D-F05A2EAAA1F4}"/>
          </ac:graphicFrameMkLst>
        </pc:graphicFrameChg>
      </pc:sldChg>
      <pc:sldChg chg="addSp delSp modSp">
        <pc:chgData name="Guillermo Sánchez" userId="a4475a8f5a49e305" providerId="LiveId" clId="{ED39A54E-B054-4092-AF7F-DB8D3396F3EA}" dt="2018-05-04T20:24:13.981" v="1463" actId="790"/>
        <pc:sldMkLst>
          <pc:docMk/>
          <pc:sldMk cId="3464277096" sldId="318"/>
        </pc:sldMkLst>
        <pc:spChg chg="mod">
          <ac:chgData name="Guillermo Sánchez" userId="a4475a8f5a49e305" providerId="LiveId" clId="{ED39A54E-B054-4092-AF7F-DB8D3396F3EA}" dt="2018-05-04T17:55:57.160" v="354" actId="20577"/>
          <ac:spMkLst>
            <pc:docMk/>
            <pc:sldMk cId="3464277096" sldId="318"/>
            <ac:spMk id="2" creationId="{00000000-0000-0000-0000-000000000000}"/>
          </ac:spMkLst>
        </pc:spChg>
        <pc:spChg chg="mod">
          <ac:chgData name="Guillermo Sánchez" userId="a4475a8f5a49e305" providerId="LiveId" clId="{ED39A54E-B054-4092-AF7F-DB8D3396F3EA}" dt="2018-05-04T17:55:19.520" v="345" actId="27636"/>
          <ac:spMkLst>
            <pc:docMk/>
            <pc:sldMk cId="3464277096" sldId="318"/>
            <ac:spMk id="3" creationId="{00000000-0000-0000-0000-000000000000}"/>
          </ac:spMkLst>
        </pc:spChg>
        <pc:spChg chg="mod">
          <ac:chgData name="Guillermo Sánchez" userId="a4475a8f5a49e305" providerId="LiveId" clId="{ED39A54E-B054-4092-AF7F-DB8D3396F3EA}" dt="2018-05-04T20:24:05.856" v="1461" actId="790"/>
          <ac:spMkLst>
            <pc:docMk/>
            <pc:sldMk cId="3464277096" sldId="318"/>
            <ac:spMk id="5" creationId="{00000000-0000-0000-0000-000000000000}"/>
          </ac:spMkLst>
        </pc:spChg>
        <pc:spChg chg="mod">
          <ac:chgData name="Guillermo Sánchez" userId="a4475a8f5a49e305" providerId="LiveId" clId="{ED39A54E-B054-4092-AF7F-DB8D3396F3EA}" dt="2018-05-04T17:55:32.769" v="347" actId="790"/>
          <ac:spMkLst>
            <pc:docMk/>
            <pc:sldMk cId="3464277096" sldId="318"/>
            <ac:spMk id="6" creationId="{00000000-0000-0000-0000-000000000000}"/>
          </ac:spMkLst>
        </pc:spChg>
        <pc:spChg chg="mod">
          <ac:chgData name="Guillermo Sánchez" userId="a4475a8f5a49e305" providerId="LiveId" clId="{ED39A54E-B054-4092-AF7F-DB8D3396F3EA}" dt="2018-05-04T20:24:13.981" v="1463" actId="790"/>
          <ac:spMkLst>
            <pc:docMk/>
            <pc:sldMk cId="3464277096" sldId="318"/>
            <ac:spMk id="7" creationId="{00000000-0000-0000-0000-000000000000}"/>
          </ac:spMkLst>
        </pc:spChg>
        <pc:graphicFrameChg chg="add del mod">
          <ac:chgData name="Guillermo Sánchez" userId="a4475a8f5a49e305" providerId="LiveId" clId="{ED39A54E-B054-4092-AF7F-DB8D3396F3EA}" dt="2018-05-04T18:03:11.323" v="359" actId="478"/>
          <ac:graphicFrameMkLst>
            <pc:docMk/>
            <pc:sldMk cId="3464277096" sldId="318"/>
            <ac:graphicFrameMk id="8" creationId="{09D763B8-561C-4889-BA36-0356846FB576}"/>
          </ac:graphicFrameMkLst>
        </pc:graphicFrameChg>
        <pc:graphicFrameChg chg="add mod">
          <ac:chgData name="Guillermo Sánchez" userId="a4475a8f5a49e305" providerId="LiveId" clId="{ED39A54E-B054-4092-AF7F-DB8D3396F3EA}" dt="2018-05-04T18:03:40.036" v="362" actId="1076"/>
          <ac:graphicFrameMkLst>
            <pc:docMk/>
            <pc:sldMk cId="3464277096" sldId="318"/>
            <ac:graphicFrameMk id="9" creationId="{21E4E613-1D71-40AA-BD78-F3C8CA3B410B}"/>
          </ac:graphicFrameMkLst>
        </pc:graphicFrameChg>
      </pc:sldChg>
      <pc:sldChg chg="modSp">
        <pc:chgData name="Guillermo Sánchez" userId="a4475a8f5a49e305" providerId="LiveId" clId="{ED39A54E-B054-4092-AF7F-DB8D3396F3EA}" dt="2018-05-04T20:26:16.056" v="1498" actId="790"/>
        <pc:sldMkLst>
          <pc:docMk/>
          <pc:sldMk cId="1021571380" sldId="320"/>
        </pc:sldMkLst>
        <pc:spChg chg="mod">
          <ac:chgData name="Guillermo Sánchez" userId="a4475a8f5a49e305" providerId="LiveId" clId="{ED39A54E-B054-4092-AF7F-DB8D3396F3EA}" dt="2018-05-04T20:26:02.138" v="1494" actId="790"/>
          <ac:spMkLst>
            <pc:docMk/>
            <pc:sldMk cId="1021571380" sldId="320"/>
            <ac:spMk id="8" creationId="{00000000-0000-0000-0000-000000000000}"/>
          </ac:spMkLst>
        </pc:spChg>
        <pc:spChg chg="mod">
          <ac:chgData name="Guillermo Sánchez" userId="a4475a8f5a49e305" providerId="LiveId" clId="{ED39A54E-B054-4092-AF7F-DB8D3396F3EA}" dt="2018-05-04T20:26:11.400" v="1496" actId="790"/>
          <ac:spMkLst>
            <pc:docMk/>
            <pc:sldMk cId="1021571380" sldId="320"/>
            <ac:spMk id="11" creationId="{00000000-0000-0000-0000-000000000000}"/>
          </ac:spMkLst>
        </pc:spChg>
        <pc:spChg chg="mod">
          <ac:chgData name="Guillermo Sánchez" userId="a4475a8f5a49e305" providerId="LiveId" clId="{ED39A54E-B054-4092-AF7F-DB8D3396F3EA}" dt="2018-05-04T20:26:16.056" v="1498" actId="790"/>
          <ac:spMkLst>
            <pc:docMk/>
            <pc:sldMk cId="1021571380" sldId="320"/>
            <ac:spMk id="19" creationId="{00000000-0000-0000-0000-000000000000}"/>
          </ac:spMkLst>
        </pc:spChg>
        <pc:spChg chg="mod">
          <ac:chgData name="Guillermo Sánchez" userId="a4475a8f5a49e305" providerId="LiveId" clId="{ED39A54E-B054-4092-AF7F-DB8D3396F3EA}" dt="2018-05-04T20:05:47.042" v="1224" actId="20577"/>
          <ac:spMkLst>
            <pc:docMk/>
            <pc:sldMk cId="1021571380" sldId="320"/>
            <ac:spMk id="20" creationId="{00000000-0000-0000-0000-000000000000}"/>
          </ac:spMkLst>
        </pc:spChg>
        <pc:spChg chg="mod">
          <ac:chgData name="Guillermo Sánchez" userId="a4475a8f5a49e305" providerId="LiveId" clId="{ED39A54E-B054-4092-AF7F-DB8D3396F3EA}" dt="2018-05-04T20:25:56.410" v="1492" actId="790"/>
          <ac:spMkLst>
            <pc:docMk/>
            <pc:sldMk cId="1021571380" sldId="320"/>
            <ac:spMk id="22" creationId="{00000000-0000-0000-0000-000000000000}"/>
          </ac:spMkLst>
        </pc:spChg>
        <pc:spChg chg="mod">
          <ac:chgData name="Guillermo Sánchez" userId="a4475a8f5a49e305" providerId="LiveId" clId="{ED39A54E-B054-4092-AF7F-DB8D3396F3EA}" dt="2018-05-04T20:06:50.763" v="1299" actId="27636"/>
          <ac:spMkLst>
            <pc:docMk/>
            <pc:sldMk cId="1021571380" sldId="320"/>
            <ac:spMk id="46" creationId="{00000000-0000-0000-0000-000000000000}"/>
          </ac:spMkLst>
        </pc:spChg>
      </pc:sldChg>
      <pc:sldChg chg="modSp">
        <pc:chgData name="Guillermo Sánchez" userId="a4475a8f5a49e305" providerId="LiveId" clId="{ED39A54E-B054-4092-AF7F-DB8D3396F3EA}" dt="2018-05-04T20:26:21.686" v="1500" actId="790"/>
        <pc:sldMkLst>
          <pc:docMk/>
          <pc:sldMk cId="150130393" sldId="321"/>
        </pc:sldMkLst>
        <pc:spChg chg="mod">
          <ac:chgData name="Guillermo Sánchez" userId="a4475a8f5a49e305" providerId="LiveId" clId="{ED39A54E-B054-4092-AF7F-DB8D3396F3EA}" dt="2018-05-04T20:12:28.644" v="1373" actId="20577"/>
          <ac:spMkLst>
            <pc:docMk/>
            <pc:sldMk cId="150130393" sldId="321"/>
            <ac:spMk id="7" creationId="{00000000-0000-0000-0000-000000000000}"/>
          </ac:spMkLst>
        </pc:spChg>
        <pc:spChg chg="mod">
          <ac:chgData name="Guillermo Sánchez" userId="a4475a8f5a49e305" providerId="LiveId" clId="{ED39A54E-B054-4092-AF7F-DB8D3396F3EA}" dt="2018-05-04T20:26:21.686" v="1500" actId="790"/>
          <ac:spMkLst>
            <pc:docMk/>
            <pc:sldMk cId="150130393" sldId="321"/>
            <ac:spMk id="19" creationId="{00000000-0000-0000-0000-000000000000}"/>
          </ac:spMkLst>
        </pc:spChg>
        <pc:spChg chg="mod">
          <ac:chgData name="Guillermo Sánchez" userId="a4475a8f5a49e305" providerId="LiveId" clId="{ED39A54E-B054-4092-AF7F-DB8D3396F3EA}" dt="2018-05-04T20:07:44.125" v="1323" actId="20577"/>
          <ac:spMkLst>
            <pc:docMk/>
            <pc:sldMk cId="150130393" sldId="321"/>
            <ac:spMk id="22" creationId="{00000000-0000-0000-0000-000000000000}"/>
          </ac:spMkLst>
        </pc:spChg>
        <pc:spChg chg="mod">
          <ac:chgData name="Guillermo Sánchez" userId="a4475a8f5a49e305" providerId="LiveId" clId="{ED39A54E-B054-4092-AF7F-DB8D3396F3EA}" dt="2018-05-04T20:07:59.646" v="1327" actId="27636"/>
          <ac:spMkLst>
            <pc:docMk/>
            <pc:sldMk cId="150130393" sldId="321"/>
            <ac:spMk id="41" creationId="{00000000-0000-0000-0000-000000000000}"/>
          </ac:spMkLst>
        </pc:spChg>
        <pc:spChg chg="mod">
          <ac:chgData name="Guillermo Sánchez" userId="a4475a8f5a49e305" providerId="LiveId" clId="{ED39A54E-B054-4092-AF7F-DB8D3396F3EA}" dt="2018-05-04T20:09:04.417" v="1362" actId="20577"/>
          <ac:spMkLst>
            <pc:docMk/>
            <pc:sldMk cId="150130393" sldId="321"/>
            <ac:spMk id="46" creationId="{00000000-0000-0000-0000-000000000000}"/>
          </ac:spMkLst>
        </pc:spChg>
      </pc:sldChg>
      <pc:sldChg chg="modSp">
        <pc:chgData name="Guillermo Sánchez" userId="a4475a8f5a49e305" providerId="LiveId" clId="{ED39A54E-B054-4092-AF7F-DB8D3396F3EA}" dt="2018-05-04T19:59:49.198" v="1116" actId="790"/>
        <pc:sldMkLst>
          <pc:docMk/>
          <pc:sldMk cId="4072970423" sldId="322"/>
        </pc:sldMkLst>
        <pc:spChg chg="mod">
          <ac:chgData name="Guillermo Sánchez" userId="a4475a8f5a49e305" providerId="LiveId" clId="{ED39A54E-B054-4092-AF7F-DB8D3396F3EA}" dt="2018-05-04T19:58:55.590" v="1115" actId="27636"/>
          <ac:spMkLst>
            <pc:docMk/>
            <pc:sldMk cId="4072970423" sldId="322"/>
            <ac:spMk id="2" creationId="{00000000-0000-0000-0000-000000000000}"/>
          </ac:spMkLst>
        </pc:spChg>
        <pc:spChg chg="mod">
          <ac:chgData name="Guillermo Sánchez" userId="a4475a8f5a49e305" providerId="LiveId" clId="{ED39A54E-B054-4092-AF7F-DB8D3396F3EA}" dt="2018-05-04T19:59:49.198" v="1116" actId="790"/>
          <ac:spMkLst>
            <pc:docMk/>
            <pc:sldMk cId="4072970423" sldId="322"/>
            <ac:spMk id="9" creationId="{00000000-0000-0000-0000-000000000000}"/>
          </ac:spMkLst>
        </pc:spChg>
      </pc:sldChg>
      <pc:sldChg chg="modSp">
        <pc:chgData name="Guillermo Sánchez" userId="a4475a8f5a49e305" providerId="LiveId" clId="{ED39A54E-B054-4092-AF7F-DB8D3396F3EA}" dt="2018-05-04T20:15:00.917" v="1391" actId="20577"/>
        <pc:sldMkLst>
          <pc:docMk/>
          <pc:sldMk cId="3157693551" sldId="323"/>
        </pc:sldMkLst>
        <pc:spChg chg="mod">
          <ac:chgData name="Guillermo Sánchez" userId="a4475a8f5a49e305" providerId="LiveId" clId="{ED39A54E-B054-4092-AF7F-DB8D3396F3EA}" dt="2018-05-04T20:14:14.863" v="1384" actId="12788"/>
          <ac:spMkLst>
            <pc:docMk/>
            <pc:sldMk cId="3157693551" sldId="323"/>
            <ac:spMk id="3" creationId="{00000000-0000-0000-0000-000000000000}"/>
          </ac:spMkLst>
        </pc:spChg>
        <pc:spChg chg="mod">
          <ac:chgData name="Guillermo Sánchez" userId="a4475a8f5a49e305" providerId="LiveId" clId="{ED39A54E-B054-4092-AF7F-DB8D3396F3EA}" dt="2018-05-04T20:13:19.822" v="1374" actId="20577"/>
          <ac:spMkLst>
            <pc:docMk/>
            <pc:sldMk cId="3157693551" sldId="323"/>
            <ac:spMk id="7" creationId="{00000000-0000-0000-0000-000000000000}"/>
          </ac:spMkLst>
        </pc:spChg>
        <pc:spChg chg="mod">
          <ac:chgData name="Guillermo Sánchez" userId="a4475a8f5a49e305" providerId="LiveId" clId="{ED39A54E-B054-4092-AF7F-DB8D3396F3EA}" dt="2018-05-04T20:15:00.917" v="1391" actId="20577"/>
          <ac:spMkLst>
            <pc:docMk/>
            <pc:sldMk cId="3157693551" sldId="323"/>
            <ac:spMk id="10" creationId="{00000000-0000-0000-0000-000000000000}"/>
          </ac:spMkLst>
        </pc:spChg>
      </pc:sldChg>
      <pc:sldChg chg="addSp modSp">
        <pc:chgData name="Guillermo Sánchez" userId="a4475a8f5a49e305" providerId="LiveId" clId="{ED39A54E-B054-4092-AF7F-DB8D3396F3EA}" dt="2018-05-04T20:26:27.694" v="1502" actId="790"/>
        <pc:sldMkLst>
          <pc:docMk/>
          <pc:sldMk cId="2426320201" sldId="324"/>
        </pc:sldMkLst>
        <pc:spChg chg="mod">
          <ac:chgData name="Guillermo Sánchez" userId="a4475a8f5a49e305" providerId="LiveId" clId="{ED39A54E-B054-4092-AF7F-DB8D3396F3EA}" dt="2018-05-04T20:20:05.312" v="1438" actId="20577"/>
          <ac:spMkLst>
            <pc:docMk/>
            <pc:sldMk cId="2426320201" sldId="324"/>
            <ac:spMk id="3" creationId="{00000000-0000-0000-0000-000000000000}"/>
          </ac:spMkLst>
        </pc:spChg>
        <pc:spChg chg="mod">
          <ac:chgData name="Guillermo Sánchez" userId="a4475a8f5a49e305" providerId="LiveId" clId="{ED39A54E-B054-4092-AF7F-DB8D3396F3EA}" dt="2018-05-04T20:18:43.939" v="1419" actId="164"/>
          <ac:spMkLst>
            <pc:docMk/>
            <pc:sldMk cId="2426320201" sldId="324"/>
            <ac:spMk id="9" creationId="{00000000-0000-0000-0000-000000000000}"/>
          </ac:spMkLst>
        </pc:spChg>
        <pc:spChg chg="mod">
          <ac:chgData name="Guillermo Sánchez" userId="a4475a8f5a49e305" providerId="LiveId" clId="{ED39A54E-B054-4092-AF7F-DB8D3396F3EA}" dt="2018-05-04T20:18:43.939" v="1419" actId="164"/>
          <ac:spMkLst>
            <pc:docMk/>
            <pc:sldMk cId="2426320201" sldId="324"/>
            <ac:spMk id="10" creationId="{00000000-0000-0000-0000-000000000000}"/>
          </ac:spMkLst>
        </pc:spChg>
        <pc:spChg chg="mod">
          <ac:chgData name="Guillermo Sánchez" userId="a4475a8f5a49e305" providerId="LiveId" clId="{ED39A54E-B054-4092-AF7F-DB8D3396F3EA}" dt="2018-05-04T20:19:55.493" v="1435" actId="20577"/>
          <ac:spMkLst>
            <pc:docMk/>
            <pc:sldMk cId="2426320201" sldId="324"/>
            <ac:spMk id="11" creationId="{00000000-0000-0000-0000-000000000000}"/>
          </ac:spMkLst>
        </pc:spChg>
        <pc:spChg chg="mod">
          <ac:chgData name="Guillermo Sánchez" userId="a4475a8f5a49e305" providerId="LiveId" clId="{ED39A54E-B054-4092-AF7F-DB8D3396F3EA}" dt="2018-05-04T20:26:27.694" v="1502" actId="790"/>
          <ac:spMkLst>
            <pc:docMk/>
            <pc:sldMk cId="2426320201" sldId="324"/>
            <ac:spMk id="12" creationId="{00000000-0000-0000-0000-000000000000}"/>
          </ac:spMkLst>
        </pc:spChg>
        <pc:grpChg chg="add mod">
          <ac:chgData name="Guillermo Sánchez" userId="a4475a8f5a49e305" providerId="LiveId" clId="{ED39A54E-B054-4092-AF7F-DB8D3396F3EA}" dt="2018-05-04T20:18:43.939" v="1419" actId="164"/>
          <ac:grpSpMkLst>
            <pc:docMk/>
            <pc:sldMk cId="2426320201" sldId="324"/>
            <ac:grpSpMk id="2" creationId="{5E3311A3-07B9-45BE-B934-99E56A34DD73}"/>
          </ac:grpSpMkLst>
        </pc:grpChg>
        <pc:picChg chg="mod">
          <ac:chgData name="Guillermo Sánchez" userId="a4475a8f5a49e305" providerId="LiveId" clId="{ED39A54E-B054-4092-AF7F-DB8D3396F3EA}" dt="2018-05-04T20:18:43.939" v="1419" actId="164"/>
          <ac:picMkLst>
            <pc:docMk/>
            <pc:sldMk cId="2426320201" sldId="324"/>
            <ac:picMk id="8" creationId="{00000000-0000-0000-0000-000000000000}"/>
          </ac:picMkLst>
        </pc:picChg>
      </pc:sldChg>
      <pc:sldChg chg="modSp">
        <pc:chgData name="Guillermo Sánchez" userId="a4475a8f5a49e305" providerId="LiveId" clId="{ED39A54E-B054-4092-AF7F-DB8D3396F3EA}" dt="2018-05-04T20:25:33.125" v="1484" actId="790"/>
        <pc:sldMkLst>
          <pc:docMk/>
          <pc:sldMk cId="503045448" sldId="325"/>
        </pc:sldMkLst>
        <pc:spChg chg="mod">
          <ac:chgData name="Guillermo Sánchez" userId="a4475a8f5a49e305" providerId="LiveId" clId="{ED39A54E-B054-4092-AF7F-DB8D3396F3EA}" dt="2018-05-04T19:58:05.687" v="1043" actId="242"/>
          <ac:spMkLst>
            <pc:docMk/>
            <pc:sldMk cId="503045448" sldId="325"/>
            <ac:spMk id="2" creationId="{00000000-0000-0000-0000-000000000000}"/>
          </ac:spMkLst>
        </pc:spChg>
        <pc:spChg chg="mod">
          <ac:chgData name="Guillermo Sánchez" userId="a4475a8f5a49e305" providerId="LiveId" clId="{ED39A54E-B054-4092-AF7F-DB8D3396F3EA}" dt="2018-05-04T20:25:33.125" v="1484" actId="790"/>
          <ac:spMkLst>
            <pc:docMk/>
            <pc:sldMk cId="503045448" sldId="325"/>
            <ac:spMk id="3" creationId="{00000000-0000-0000-0000-000000000000}"/>
          </ac:spMkLst>
        </pc:spChg>
        <pc:spChg chg="mod">
          <ac:chgData name="Guillermo Sánchez" userId="a4475a8f5a49e305" providerId="LiveId" clId="{ED39A54E-B054-4092-AF7F-DB8D3396F3EA}" dt="2018-05-04T20:25:15.037" v="1477" actId="790"/>
          <ac:spMkLst>
            <pc:docMk/>
            <pc:sldMk cId="503045448" sldId="325"/>
            <ac:spMk id="27"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28"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34"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35"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36"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37" creationId="{00000000-0000-0000-0000-000000000000}"/>
          </ac:spMkLst>
        </pc:spChg>
        <pc:spChg chg="mod">
          <ac:chgData name="Guillermo Sánchez" userId="a4475a8f5a49e305" providerId="LiveId" clId="{ED39A54E-B054-4092-AF7F-DB8D3396F3EA}" dt="2018-05-04T19:58:05.687" v="1043" actId="242"/>
          <ac:spMkLst>
            <pc:docMk/>
            <pc:sldMk cId="503045448" sldId="325"/>
            <ac:spMk id="38" creationId="{00000000-0000-0000-0000-000000000000}"/>
          </ac:spMkLst>
        </pc:spChg>
        <pc:spChg chg="mod">
          <ac:chgData name="Guillermo Sánchez" userId="a4475a8f5a49e305" providerId="LiveId" clId="{ED39A54E-B054-4092-AF7F-DB8D3396F3EA}" dt="2018-05-04T20:25:27.429" v="1482" actId="790"/>
          <ac:spMkLst>
            <pc:docMk/>
            <pc:sldMk cId="503045448" sldId="325"/>
            <ac:spMk id="57" creationId="{00000000-0000-0000-0000-000000000000}"/>
          </ac:spMkLst>
        </pc:spChg>
        <pc:grpChg chg="mod">
          <ac:chgData name="Guillermo Sánchez" userId="a4475a8f5a49e305" providerId="LiveId" clId="{ED39A54E-B054-4092-AF7F-DB8D3396F3EA}" dt="2018-05-04T19:58:01.839" v="1042" actId="552"/>
          <ac:grpSpMkLst>
            <pc:docMk/>
            <pc:sldMk cId="503045448" sldId="325"/>
            <ac:grpSpMk id="69" creationId="{00000000-0000-0000-0000-000000000000}"/>
          </ac:grpSpMkLst>
        </pc:grpChg>
        <pc:cxnChg chg="mod">
          <ac:chgData name="Guillermo Sánchez" userId="a4475a8f5a49e305" providerId="LiveId" clId="{ED39A54E-B054-4092-AF7F-DB8D3396F3EA}" dt="2018-05-04T19:55:49.156" v="956" actId="12788"/>
          <ac:cxnSpMkLst>
            <pc:docMk/>
            <pc:sldMk cId="503045448" sldId="325"/>
            <ac:cxnSpMk id="60" creationId="{00000000-0000-0000-0000-000000000000}"/>
          </ac:cxnSpMkLst>
        </pc:cxnChg>
      </pc:sldChg>
      <pc:sldChg chg="addSp modSp">
        <pc:chgData name="Guillermo Sánchez" userId="a4475a8f5a49e305" providerId="LiveId" clId="{ED39A54E-B054-4092-AF7F-DB8D3396F3EA}" dt="2018-05-04T20:24:29.369" v="1469" actId="790"/>
        <pc:sldMkLst>
          <pc:docMk/>
          <pc:sldMk cId="3594724799" sldId="326"/>
        </pc:sldMkLst>
        <pc:spChg chg="mod">
          <ac:chgData name="Guillermo Sánchez" userId="a4475a8f5a49e305" providerId="LiveId" clId="{ED39A54E-B054-4092-AF7F-DB8D3396F3EA}" dt="2018-05-04T18:22:28.156" v="650" actId="164"/>
          <ac:spMkLst>
            <pc:docMk/>
            <pc:sldMk cId="3594724799" sldId="326"/>
            <ac:spMk id="2" creationId="{00000000-0000-0000-0000-000000000000}"/>
          </ac:spMkLst>
        </pc:spChg>
        <pc:spChg chg="mod ord">
          <ac:chgData name="Guillermo Sánchez" userId="a4475a8f5a49e305" providerId="LiveId" clId="{ED39A54E-B054-4092-AF7F-DB8D3396F3EA}" dt="2018-05-04T18:23:23.044" v="673" actId="170"/>
          <ac:spMkLst>
            <pc:docMk/>
            <pc:sldMk cId="3594724799" sldId="326"/>
            <ac:spMk id="3" creationId="{00000000-0000-0000-0000-000000000000}"/>
          </ac:spMkLst>
        </pc:spChg>
        <pc:spChg chg="mod">
          <ac:chgData name="Guillermo Sánchez" userId="a4475a8f5a49e305" providerId="LiveId" clId="{ED39A54E-B054-4092-AF7F-DB8D3396F3EA}" dt="2018-05-04T18:22:28.156" v="650" actId="164"/>
          <ac:spMkLst>
            <pc:docMk/>
            <pc:sldMk cId="3594724799" sldId="326"/>
            <ac:spMk id="4" creationId="{00000000-0000-0000-0000-000000000000}"/>
          </ac:spMkLst>
        </pc:spChg>
        <pc:spChg chg="mod">
          <ac:chgData name="Guillermo Sánchez" userId="a4475a8f5a49e305" providerId="LiveId" clId="{ED39A54E-B054-4092-AF7F-DB8D3396F3EA}" dt="2018-05-04T18:21:48.610" v="641" actId="1076"/>
          <ac:spMkLst>
            <pc:docMk/>
            <pc:sldMk cId="3594724799" sldId="326"/>
            <ac:spMk id="5" creationId="{00000000-0000-0000-0000-000000000000}"/>
          </ac:spMkLst>
        </pc:spChg>
        <pc:spChg chg="mod">
          <ac:chgData name="Guillermo Sánchez" userId="a4475a8f5a49e305" providerId="LiveId" clId="{ED39A54E-B054-4092-AF7F-DB8D3396F3EA}" dt="2018-05-04T18:23:10.702" v="672" actId="1036"/>
          <ac:spMkLst>
            <pc:docMk/>
            <pc:sldMk cId="3594724799" sldId="326"/>
            <ac:spMk id="6" creationId="{00000000-0000-0000-0000-000000000000}"/>
          </ac:spMkLst>
        </pc:spChg>
        <pc:spChg chg="mod">
          <ac:chgData name="Guillermo Sánchez" userId="a4475a8f5a49e305" providerId="LiveId" clId="{ED39A54E-B054-4092-AF7F-DB8D3396F3EA}" dt="2018-05-04T18:23:10.702" v="672" actId="1036"/>
          <ac:spMkLst>
            <pc:docMk/>
            <pc:sldMk cId="3594724799" sldId="326"/>
            <ac:spMk id="7" creationId="{00000000-0000-0000-0000-000000000000}"/>
          </ac:spMkLst>
        </pc:spChg>
        <pc:spChg chg="mod">
          <ac:chgData name="Guillermo Sánchez" userId="a4475a8f5a49e305" providerId="LiveId" clId="{ED39A54E-B054-4092-AF7F-DB8D3396F3EA}" dt="2018-05-04T20:24:24.433" v="1467" actId="790"/>
          <ac:spMkLst>
            <pc:docMk/>
            <pc:sldMk cId="3594724799" sldId="326"/>
            <ac:spMk id="8" creationId="{00000000-0000-0000-0000-000000000000}"/>
          </ac:spMkLst>
        </pc:spChg>
        <pc:spChg chg="add mod">
          <ac:chgData name="Guillermo Sánchez" userId="a4475a8f5a49e305" providerId="LiveId" clId="{ED39A54E-B054-4092-AF7F-DB8D3396F3EA}" dt="2018-05-04T20:24:26.528" v="1468" actId="790"/>
          <ac:spMkLst>
            <pc:docMk/>
            <pc:sldMk cId="3594724799" sldId="326"/>
            <ac:spMk id="10" creationId="{D3CD6BC6-831F-4DC1-94A6-4DCD9301DF35}"/>
          </ac:spMkLst>
        </pc:spChg>
        <pc:spChg chg="add mod">
          <ac:chgData name="Guillermo Sánchez" userId="a4475a8f5a49e305" providerId="LiveId" clId="{ED39A54E-B054-4092-AF7F-DB8D3396F3EA}" dt="2018-05-04T20:24:29.369" v="1469" actId="790"/>
          <ac:spMkLst>
            <pc:docMk/>
            <pc:sldMk cId="3594724799" sldId="326"/>
            <ac:spMk id="11" creationId="{99BEAC33-03B1-4E46-B5D0-9D3EFE3CF7BF}"/>
          </ac:spMkLst>
        </pc:spChg>
        <pc:spChg chg="mod">
          <ac:chgData name="Guillermo Sánchez" userId="a4475a8f5a49e305" providerId="LiveId" clId="{ED39A54E-B054-4092-AF7F-DB8D3396F3EA}" dt="2018-05-04T20:24:21.700" v="1466" actId="313"/>
          <ac:spMkLst>
            <pc:docMk/>
            <pc:sldMk cId="3594724799" sldId="326"/>
            <ac:spMk id="27" creationId="{00000000-0000-0000-0000-000000000000}"/>
          </ac:spMkLst>
        </pc:spChg>
        <pc:grpChg chg="add mod">
          <ac:chgData name="Guillermo Sánchez" userId="a4475a8f5a49e305" providerId="LiveId" clId="{ED39A54E-B054-4092-AF7F-DB8D3396F3EA}" dt="2018-05-04T18:23:10.702" v="672" actId="1036"/>
          <ac:grpSpMkLst>
            <pc:docMk/>
            <pc:sldMk cId="3594724799" sldId="326"/>
            <ac:grpSpMk id="9" creationId="{0844E6FE-0FDD-42AB-8D25-33FF6675CA41}"/>
          </ac:grpSpMkLst>
        </pc:grpChg>
        <pc:grpChg chg="add mod">
          <ac:chgData name="Guillermo Sánchez" userId="a4475a8f5a49e305" providerId="LiveId" clId="{ED39A54E-B054-4092-AF7F-DB8D3396F3EA}" dt="2018-05-04T18:22:56.173" v="659" actId="164"/>
          <ac:grpSpMkLst>
            <pc:docMk/>
            <pc:sldMk cId="3594724799" sldId="326"/>
            <ac:grpSpMk id="12" creationId="{54A728F7-CC8F-4E55-B26A-9C9F7AEBC9A0}"/>
          </ac:grpSpMkLst>
        </pc:grpChg>
        <pc:grpChg chg="add mod">
          <ac:chgData name="Guillermo Sánchez" userId="a4475a8f5a49e305" providerId="LiveId" clId="{ED39A54E-B054-4092-AF7F-DB8D3396F3EA}" dt="2018-05-04T18:22:55.608" v="658" actId="164"/>
          <ac:grpSpMkLst>
            <pc:docMk/>
            <pc:sldMk cId="3594724799" sldId="326"/>
            <ac:grpSpMk id="13" creationId="{37A14FD2-F175-4979-A52E-2E953B1C75FE}"/>
          </ac:grpSpMkLst>
        </pc:grpChg>
        <pc:grpChg chg="add mod">
          <ac:chgData name="Guillermo Sánchez" userId="a4475a8f5a49e305" providerId="LiveId" clId="{ED39A54E-B054-4092-AF7F-DB8D3396F3EA}" dt="2018-05-04T18:22:54.994" v="657" actId="164"/>
          <ac:grpSpMkLst>
            <pc:docMk/>
            <pc:sldMk cId="3594724799" sldId="326"/>
            <ac:grpSpMk id="14" creationId="{ABEB1A98-5DA1-464A-946C-F1A83941AE20}"/>
          </ac:grpSpMkLst>
        </pc:grpChg>
      </pc:sldChg>
      <pc:sldChg chg="modSp">
        <pc:chgData name="Guillermo Sánchez" userId="a4475a8f5a49e305" providerId="LiveId" clId="{ED39A54E-B054-4092-AF7F-DB8D3396F3EA}" dt="2018-05-04T20:25:45.997" v="1489" actId="790"/>
        <pc:sldMkLst>
          <pc:docMk/>
          <pc:sldMk cId="2315995780" sldId="327"/>
        </pc:sldMkLst>
        <pc:spChg chg="mod">
          <ac:chgData name="Guillermo Sánchez" userId="a4475a8f5a49e305" providerId="LiveId" clId="{ED39A54E-B054-4092-AF7F-DB8D3396F3EA}" dt="2018-05-04T20:03:16.519" v="1180" actId="27636"/>
          <ac:spMkLst>
            <pc:docMk/>
            <pc:sldMk cId="2315995780" sldId="327"/>
            <ac:spMk id="16" creationId="{00000000-0000-0000-0000-000000000000}"/>
          </ac:spMkLst>
        </pc:spChg>
        <pc:spChg chg="mod">
          <ac:chgData name="Guillermo Sánchez" userId="a4475a8f5a49e305" providerId="LiveId" clId="{ED39A54E-B054-4092-AF7F-DB8D3396F3EA}" dt="2018-05-04T20:25:45.997" v="1489" actId="790"/>
          <ac:spMkLst>
            <pc:docMk/>
            <pc:sldMk cId="2315995780" sldId="327"/>
            <ac:spMk id="18" creationId="{00000000-0000-0000-0000-000000000000}"/>
          </ac:spMkLst>
        </pc:spChg>
      </pc:sldChg>
      <pc:sldChg chg="modSp">
        <pc:chgData name="Guillermo Sánchez" userId="a4475a8f5a49e305" providerId="LiveId" clId="{ED39A54E-B054-4092-AF7F-DB8D3396F3EA}" dt="2018-05-04T20:25:40.428" v="1487" actId="790"/>
        <pc:sldMkLst>
          <pc:docMk/>
          <pc:sldMk cId="4031388890" sldId="329"/>
        </pc:sldMkLst>
        <pc:spChg chg="mod">
          <ac:chgData name="Guillermo Sánchez" userId="a4475a8f5a49e305" providerId="LiveId" clId="{ED39A54E-B054-4092-AF7F-DB8D3396F3EA}" dt="2018-05-04T20:00:25.289" v="1129" actId="20577"/>
          <ac:spMkLst>
            <pc:docMk/>
            <pc:sldMk cId="4031388890" sldId="329"/>
            <ac:spMk id="2" creationId="{00000000-0000-0000-0000-000000000000}"/>
          </ac:spMkLst>
        </pc:spChg>
        <pc:spChg chg="mod">
          <ac:chgData name="Guillermo Sánchez" userId="a4475a8f5a49e305" providerId="LiveId" clId="{ED39A54E-B054-4092-AF7F-DB8D3396F3EA}" dt="2018-05-04T20:25:40.428" v="1487" actId="790"/>
          <ac:spMkLst>
            <pc:docMk/>
            <pc:sldMk cId="4031388890" sldId="329"/>
            <ac:spMk id="3" creationId="{00000000-0000-0000-0000-000000000000}"/>
          </ac:spMkLst>
        </pc:spChg>
        <pc:spChg chg="mod">
          <ac:chgData name="Guillermo Sánchez" userId="a4475a8f5a49e305" providerId="LiveId" clId="{ED39A54E-B054-4092-AF7F-DB8D3396F3EA}" dt="2018-05-04T20:01:42.807" v="1168" actId="20577"/>
          <ac:spMkLst>
            <pc:docMk/>
            <pc:sldMk cId="4031388890" sldId="329"/>
            <ac:spMk id="7" creationId="{00000000-0000-0000-0000-000000000000}"/>
          </ac:spMkLst>
        </pc:spChg>
        <pc:spChg chg="mod">
          <ac:chgData name="Guillermo Sánchez" userId="a4475a8f5a49e305" providerId="LiveId" clId="{ED39A54E-B054-4092-AF7F-DB8D3396F3EA}" dt="2018-05-04T20:02:15.977" v="1172" actId="20577"/>
          <ac:spMkLst>
            <pc:docMk/>
            <pc:sldMk cId="4031388890" sldId="329"/>
            <ac:spMk id="9" creationId="{00000000-0000-0000-0000-000000000000}"/>
          </ac:spMkLst>
        </pc:spChg>
        <pc:spChg chg="mod">
          <ac:chgData name="Guillermo Sánchez" userId="a4475a8f5a49e305" providerId="LiveId" clId="{ED39A54E-B054-4092-AF7F-DB8D3396F3EA}" dt="2018-05-04T20:25:38.129" v="1486" actId="790"/>
          <ac:spMkLst>
            <pc:docMk/>
            <pc:sldMk cId="4031388890" sldId="329"/>
            <ac:spMk id="27" creationId="{00000000-0000-0000-0000-000000000000}"/>
          </ac:spMkLst>
        </pc:spChg>
      </pc:sldChg>
      <pc:sldChg chg="modSp">
        <pc:chgData name="Guillermo Sánchez" userId="a4475a8f5a49e305" providerId="LiveId" clId="{ED39A54E-B054-4092-AF7F-DB8D3396F3EA}" dt="2018-05-04T20:25:08.493" v="1476" actId="790"/>
        <pc:sldMkLst>
          <pc:docMk/>
          <pc:sldMk cId="2006022493" sldId="331"/>
        </pc:sldMkLst>
        <pc:spChg chg="mod">
          <ac:chgData name="Guillermo Sánchez" userId="a4475a8f5a49e305" providerId="LiveId" clId="{ED39A54E-B054-4092-AF7F-DB8D3396F3EA}" dt="2018-05-04T20:25:08.493" v="1476" actId="790"/>
          <ac:spMkLst>
            <pc:docMk/>
            <pc:sldMk cId="2006022493" sldId="331"/>
            <ac:spMk id="3" creationId="{00000000-0000-0000-0000-000000000000}"/>
          </ac:spMkLst>
        </pc:spChg>
        <pc:spChg chg="mod">
          <ac:chgData name="Guillermo Sánchez" userId="a4475a8f5a49e305" providerId="LiveId" clId="{ED39A54E-B054-4092-AF7F-DB8D3396F3EA}" dt="2018-05-04T20:24:52.509" v="1472" actId="313"/>
          <ac:spMkLst>
            <pc:docMk/>
            <pc:sldMk cId="2006022493" sldId="331"/>
            <ac:spMk id="6" creationId="{00000000-0000-0000-0000-000000000000}"/>
          </ac:spMkLst>
        </pc:spChg>
        <pc:spChg chg="mod">
          <ac:chgData name="Guillermo Sánchez" userId="a4475a8f5a49e305" providerId="LiveId" clId="{ED39A54E-B054-4092-AF7F-DB8D3396F3EA}" dt="2018-05-04T20:25:03.548" v="1474" actId="790"/>
          <ac:spMkLst>
            <pc:docMk/>
            <pc:sldMk cId="2006022493" sldId="331"/>
            <ac:spMk id="27" creationId="{00000000-0000-0000-0000-000000000000}"/>
          </ac:spMkLst>
        </pc:spChg>
        <pc:cxnChg chg="mod">
          <ac:chgData name="Guillermo Sánchez" userId="a4475a8f5a49e305" providerId="LiveId" clId="{ED39A54E-B054-4092-AF7F-DB8D3396F3EA}" dt="2018-05-04T19:55:33.666" v="934" actId="12788"/>
          <ac:cxnSpMkLst>
            <pc:docMk/>
            <pc:sldMk cId="2006022493" sldId="331"/>
            <ac:cxnSpMk id="15" creationId="{00000000-0000-0000-0000-000000000000}"/>
          </ac:cxnSpMkLst>
        </pc:cxnChg>
      </pc:sldChg>
      <pc:sldChg chg="modSp">
        <pc:chgData name="Guillermo Sánchez" userId="a4475a8f5a49e305" providerId="LiveId" clId="{ED39A54E-B054-4092-AF7F-DB8D3396F3EA}" dt="2018-05-04T20:25:51.286" v="1491" actId="790"/>
        <pc:sldMkLst>
          <pc:docMk/>
          <pc:sldMk cId="1869142116" sldId="332"/>
        </pc:sldMkLst>
        <pc:spChg chg="mod">
          <ac:chgData name="Guillermo Sánchez" userId="a4475a8f5a49e305" providerId="LiveId" clId="{ED39A54E-B054-4092-AF7F-DB8D3396F3EA}" dt="2018-05-04T20:04:11.419" v="1194" actId="20577"/>
          <ac:spMkLst>
            <pc:docMk/>
            <pc:sldMk cId="1869142116" sldId="332"/>
            <ac:spMk id="16" creationId="{00000000-0000-0000-0000-000000000000}"/>
          </ac:spMkLst>
        </pc:spChg>
        <pc:spChg chg="mod">
          <ac:chgData name="Guillermo Sánchez" userId="a4475a8f5a49e305" providerId="LiveId" clId="{ED39A54E-B054-4092-AF7F-DB8D3396F3EA}" dt="2018-05-04T20:25:51.286" v="1491" actId="790"/>
          <ac:spMkLst>
            <pc:docMk/>
            <pc:sldMk cId="1869142116" sldId="332"/>
            <ac:spMk id="18" creationId="{00000000-0000-0000-0000-000000000000}"/>
          </ac:spMkLst>
        </pc:spChg>
      </pc:sldChg>
      <pc:sldChg chg="modSp">
        <pc:chgData name="Guillermo Sánchez" userId="a4475a8f5a49e305" providerId="LiveId" clId="{ED39A54E-B054-4092-AF7F-DB8D3396F3EA}" dt="2018-05-04T20:26:36.823" v="1505" actId="790"/>
        <pc:sldMkLst>
          <pc:docMk/>
          <pc:sldMk cId="2071846168" sldId="333"/>
        </pc:sldMkLst>
        <pc:spChg chg="mod">
          <ac:chgData name="Guillermo Sánchez" userId="a4475a8f5a49e305" providerId="LiveId" clId="{ED39A54E-B054-4092-AF7F-DB8D3396F3EA}" dt="2018-05-04T20:26:36.823" v="1505" actId="790"/>
          <ac:spMkLst>
            <pc:docMk/>
            <pc:sldMk cId="2071846168" sldId="333"/>
            <ac:spMk id="2" creationId="{00000000-0000-0000-0000-000000000000}"/>
          </ac:spMkLst>
        </pc:spChg>
        <pc:spChg chg="mod">
          <ac:chgData name="Guillermo Sánchez" userId="a4475a8f5a49e305" providerId="LiveId" clId="{ED39A54E-B054-4092-AF7F-DB8D3396F3EA}" dt="2018-05-04T20:20:57.640" v="1447" actId="27636"/>
          <ac:spMkLst>
            <pc:docMk/>
            <pc:sldMk cId="2071846168" sldId="333"/>
            <ac:spMk id="3"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 Id="rId2" Type="http://schemas.openxmlformats.org/officeDocument/2006/relationships/image" Target="../media/image4.wmf"/><Relationship Id="rId3"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8/18/18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8/18/18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2914930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4265331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2337643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3674043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3132826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692106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3664882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319699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1079463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1470413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531865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135834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3834567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3834567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532241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F2FC677-0CEE-244E-9288-AA117475C7AD}" type="datetime1">
              <a:rPr lang="en-US" smtClean="0"/>
              <a:t>8/18/18</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0FACFC-C8D8-AC4A-A9C9-F88E3D96EDEC}" type="datetime1">
              <a:rPr lang="en-US" smtClean="0"/>
              <a:t>8/18/18</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09E315-97F3-924D-88DF-BD0B29185948}" type="datetime1">
              <a:rPr lang="en-US" smtClean="0"/>
              <a:t>8/18/18</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62EC61-A66A-7B47-AE62-E9D3D04BD32C}" type="datetime1">
              <a:rPr lang="en-US" smtClean="0"/>
              <a:t>8/18/18</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0C3165-4D68-7C42-92EC-EEDD02A3840A}" type="datetime1">
              <a:rPr lang="en-US" smtClean="0"/>
              <a:t>8/18/18</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43C646-84E7-AE41-869C-3BC926D815AF}" type="datetime1">
              <a:rPr lang="en-US" smtClean="0"/>
              <a:t>8/18/18</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0A4ADC1-0A96-974B-9187-1AC4CC56FE40}" type="datetime1">
              <a:rPr lang="en-US" smtClean="0"/>
              <a:t>8/18/18</a:t>
            </a:fld>
            <a:endParaRPr lang="en-US" dirty="0"/>
          </a:p>
        </p:txBody>
      </p:sp>
      <p:sp>
        <p:nvSpPr>
          <p:cNvPr id="8" name="Footer Placeholder 7"/>
          <p:cNvSpPr>
            <a:spLocks noGrp="1"/>
          </p:cNvSpPr>
          <p:nvPr>
            <p:ph type="ftr" sz="quarter" idx="11"/>
          </p:nvPr>
        </p:nvSpPr>
        <p:spPr/>
        <p:txBody>
          <a:bodyPr/>
          <a:lstStyle/>
          <a:p>
            <a:r>
              <a:rPr lang="en-US" dirty="0"/>
              <a:t>Three Rivers CC  Jr Laser Camp</a:t>
            </a:r>
          </a:p>
        </p:txBody>
      </p:sp>
      <p:sp>
        <p:nvSpPr>
          <p:cNvPr id="9" name="Slide Number Placeholder 8"/>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DBC166E-8947-DB48-BD15-F8CEEEA854BE}" type="datetime1">
              <a:rPr lang="en-US" smtClean="0"/>
              <a:t>8/18/18</a:t>
            </a:fld>
            <a:endParaRPr lang="en-US" dirty="0"/>
          </a:p>
        </p:txBody>
      </p:sp>
      <p:sp>
        <p:nvSpPr>
          <p:cNvPr id="4" name="Footer Placeholder 3"/>
          <p:cNvSpPr>
            <a:spLocks noGrp="1"/>
          </p:cNvSpPr>
          <p:nvPr>
            <p:ph type="ftr" sz="quarter" idx="11"/>
          </p:nvPr>
        </p:nvSpPr>
        <p:spPr/>
        <p:txBody>
          <a:bodyPr/>
          <a:lstStyle/>
          <a:p>
            <a:r>
              <a:rPr lang="en-US" dirty="0"/>
              <a:t>Three Rivers CC  Jr Laser Camp</a:t>
            </a:r>
          </a:p>
        </p:txBody>
      </p:sp>
      <p:sp>
        <p:nvSpPr>
          <p:cNvPr id="5" name="Slide Number Placeholder 4"/>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8/18/18</a:t>
            </a:fld>
            <a:endParaRPr lang="en-US" dirty="0"/>
          </a:p>
        </p:txBody>
      </p:sp>
      <p:sp>
        <p:nvSpPr>
          <p:cNvPr id="3" name="Footer Placeholder 2"/>
          <p:cNvSpPr>
            <a:spLocks noGrp="1"/>
          </p:cNvSpPr>
          <p:nvPr>
            <p:ph type="ftr" sz="quarter" idx="11"/>
          </p:nvPr>
        </p:nvSpPr>
        <p:spPr/>
        <p:txBody>
          <a:bodyPr/>
          <a:lstStyle/>
          <a:p>
            <a:r>
              <a:rPr lang="en-US" dirty="0"/>
              <a:t>Three Rivers CC  Jr Laser Camp</a:t>
            </a:r>
          </a:p>
        </p:txBody>
      </p:sp>
      <p:sp>
        <p:nvSpPr>
          <p:cNvPr id="4" name="Slide Number Placeholder 3"/>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8/18/18</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8/18/18</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8/18/18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Three Rivers CC  Jr Laser Camp</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1" Type="http://schemas.openxmlformats.org/officeDocument/2006/relationships/oleObject" Target="../embeddings/oleObject3.bin"/><Relationship Id="rId12"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3.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oleObject" Target="../embeddings/oleObject1.bin"/><Relationship Id="rId8" Type="http://schemas.openxmlformats.org/officeDocument/2006/relationships/image" Target="../media/image3.wmf"/><Relationship Id="rId9" Type="http://schemas.openxmlformats.org/officeDocument/2006/relationships/oleObject" Target="../embeddings/oleObject2.bin"/><Relationship Id="rId10"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0.png"/><Relationship Id="rId5" Type="http://schemas.openxmlformats.org/officeDocument/2006/relationships/oleObject" Target="../embeddings/oleObject4.bin"/><Relationship Id="rId6" Type="http://schemas.openxmlformats.org/officeDocument/2006/relationships/image" Target="../media/image9.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646316" y="2426236"/>
            <a:ext cx="7881132" cy="1323439"/>
          </a:xfrm>
          <a:prstGeom prst="rect">
            <a:avLst/>
          </a:prstGeom>
          <a:noFill/>
        </p:spPr>
        <p:txBody>
          <a:bodyPr wrap="square" rtlCol="0">
            <a:normAutofit fontScale="85000" lnSpcReduction="10000"/>
          </a:bodyPr>
          <a:lstStyle/>
          <a:p>
            <a:r>
              <a:rPr lang="en-US"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rPr>
              <a:t>Los </a:t>
            </a:r>
            <a:r>
              <a:rPr lang="es-MX" sz="8000" b="1" dirty="0">
                <a:solidFill>
                  <a:srgbClr val="FF0000"/>
                </a:solidFill>
                <a:effectLst>
                  <a:outerShdw blurRad="50800" dist="38100" dir="2700000" algn="tl" rotWithShape="0">
                    <a:srgbClr val="000000">
                      <a:alpha val="43000"/>
                    </a:srgbClr>
                  </a:outerShdw>
                  <a:reflection stA="50000" endPos="75000" dist="12700" dir="5400000" sy="-100000" algn="bl" rotWithShape="0"/>
                </a:effectLst>
              </a:rPr>
              <a:t>C</a:t>
            </a:r>
            <a:r>
              <a:rPr lang="es-MX" sz="8000" b="1" dirty="0">
                <a:solidFill>
                  <a:schemeClr val="accent6"/>
                </a:solidFill>
                <a:effectLst>
                  <a:outerShdw blurRad="50800" dist="38100" dir="2700000" algn="tl" rotWithShape="0">
                    <a:srgbClr val="000000">
                      <a:alpha val="43000"/>
                    </a:srgbClr>
                  </a:outerShdw>
                  <a:reflection stA="50000" endPos="75000" dist="12700" dir="5400000" sy="-100000" algn="bl" rotWithShape="0"/>
                </a:effectLst>
              </a:rPr>
              <a:t>o</a:t>
            </a:r>
            <a:r>
              <a:rPr lang="es-MX" sz="8000" b="1" dirty="0">
                <a:solidFill>
                  <a:srgbClr val="FFFF00"/>
                </a:solidFill>
                <a:effectLst>
                  <a:outerShdw blurRad="50800" dist="38100" dir="2700000" algn="tl" rotWithShape="0">
                    <a:srgbClr val="000000">
                      <a:alpha val="43000"/>
                    </a:srgbClr>
                  </a:outerShdw>
                  <a:reflection stA="50000" endPos="75000" dist="12700" dir="5400000" sy="-100000" algn="bl" rotWithShape="0"/>
                </a:effectLst>
              </a:rPr>
              <a:t>l</a:t>
            </a:r>
            <a:r>
              <a:rPr lang="es-MX" sz="8000" b="1" dirty="0">
                <a:solidFill>
                  <a:srgbClr val="008000"/>
                </a:solidFill>
                <a:effectLst>
                  <a:outerShdw blurRad="50800" dist="38100" dir="2700000" algn="tl" rotWithShape="0">
                    <a:srgbClr val="000000">
                      <a:alpha val="43000"/>
                    </a:srgbClr>
                  </a:outerShdw>
                  <a:reflection stA="50000" endPos="75000" dist="12700" dir="5400000" sy="-100000" algn="bl" rotWithShape="0"/>
                </a:effectLst>
              </a:rPr>
              <a:t>o</a:t>
            </a:r>
            <a:r>
              <a:rPr lang="es-MX" sz="8000" b="1" dirty="0">
                <a:solidFill>
                  <a:srgbClr val="13C0FD"/>
                </a:solidFill>
                <a:effectLst>
                  <a:outerShdw blurRad="50800" dist="38100" dir="2700000" algn="tl" rotWithShape="0">
                    <a:srgbClr val="000000">
                      <a:alpha val="43000"/>
                    </a:srgbClr>
                  </a:outerShdw>
                  <a:reflection stA="50000" endPos="75000" dist="12700" dir="5400000" sy="-100000" algn="bl" rotWithShape="0"/>
                </a:effectLst>
              </a:rPr>
              <a:t>r</a:t>
            </a:r>
            <a:r>
              <a:rPr lang="es-MX"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rPr>
              <a:t>e</a:t>
            </a:r>
            <a:r>
              <a:rPr lang="es-MX" sz="8000" b="1" dirty="0">
                <a:solidFill>
                  <a:srgbClr val="3C2D72"/>
                </a:solidFill>
                <a:effectLst>
                  <a:outerShdw blurRad="50800" dist="38100" dir="2700000" algn="tl" rotWithShape="0">
                    <a:srgbClr val="000000">
                      <a:alpha val="43000"/>
                    </a:srgbClr>
                  </a:outerShdw>
                  <a:reflection stA="50000" endPos="75000" dist="12700" dir="5400000" sy="-100000" algn="bl" rotWithShape="0"/>
                </a:effectLst>
              </a:rPr>
              <a:t>s</a:t>
            </a:r>
            <a:r>
              <a:rPr lang="en-US"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rPr>
              <a:t> de la Luz</a:t>
            </a:r>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3951723" cy="1077218"/>
          </a:xfrm>
          <a:prstGeom prst="rect">
            <a:avLst/>
          </a:prstGeom>
          <a:noFill/>
        </p:spPr>
        <p:txBody>
          <a:bodyPr wrap="none" rtlCol="0">
            <a:spAutoFit/>
          </a:bodyPr>
          <a:lstStyle/>
          <a:p>
            <a:r>
              <a:rPr lang="en-US" sz="3200" b="1" dirty="0">
                <a:solidFill>
                  <a:srgbClr val="000090"/>
                </a:solidFill>
              </a:rPr>
              <a:t>APRENDIENDO COMO </a:t>
            </a:r>
            <a:r>
              <a:rPr lang="en-US" sz="3200" b="1" dirty="0" smtClean="0">
                <a:solidFill>
                  <a:srgbClr val="000090"/>
                </a:solidFill>
              </a:rPr>
              <a:t/>
            </a:r>
            <a:br>
              <a:rPr lang="en-US" sz="3200" b="1" dirty="0" smtClean="0">
                <a:solidFill>
                  <a:srgbClr val="000090"/>
                </a:solidFill>
              </a:rPr>
            </a:br>
            <a:r>
              <a:rPr lang="en-US" sz="3200" b="1" dirty="0" smtClean="0">
                <a:solidFill>
                  <a:srgbClr val="000090"/>
                </a:solidFill>
              </a:rPr>
              <a:t>FUNCIONA LA </a:t>
            </a:r>
            <a:r>
              <a:rPr lang="en-US" sz="3200" b="1" dirty="0">
                <a:solidFill>
                  <a:srgbClr val="000090"/>
                </a:solidFill>
              </a:rPr>
              <a:t>LUZ</a:t>
            </a: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8" name="TextBox 7"/>
          <p:cNvSpPr txBox="1"/>
          <p:nvPr/>
        </p:nvSpPr>
        <p:spPr>
          <a:xfrm>
            <a:off x="2024728" y="4553963"/>
            <a:ext cx="5424434" cy="646331"/>
          </a:xfrm>
          <a:prstGeom prst="rect">
            <a:avLst/>
          </a:prstGeom>
          <a:noFill/>
        </p:spPr>
        <p:txBody>
          <a:bodyPr wrap="none" rtlCol="0">
            <a:spAutoFit/>
          </a:bodyPr>
          <a:lstStyle/>
          <a:p>
            <a:pPr algn="ctr"/>
            <a:r>
              <a:rPr lang="en-US" dirty="0"/>
              <a:t>(</a:t>
            </a:r>
            <a:r>
              <a:rPr lang="es-MX" dirty="0"/>
              <a:t>Adaptado</a:t>
            </a:r>
            <a:r>
              <a:rPr lang="en-US" dirty="0"/>
              <a:t> de </a:t>
            </a:r>
            <a:r>
              <a:rPr lang="en-US" i="1" dirty="0"/>
              <a:t>PHOTON Explorations in Optics</a:t>
            </a:r>
            <a:r>
              <a:rPr lang="en-US" dirty="0"/>
              <a:t>, 2013)</a:t>
            </a:r>
          </a:p>
          <a:p>
            <a:endParaRPr lang="en-US" dirty="0"/>
          </a:p>
        </p:txBody>
      </p:sp>
      <p:sp>
        <p:nvSpPr>
          <p:cNvPr id="2" name="TextBox 1"/>
          <p:cNvSpPr txBox="1"/>
          <p:nvPr/>
        </p:nvSpPr>
        <p:spPr>
          <a:xfrm>
            <a:off x="9718842" y="2165684"/>
            <a:ext cx="184666" cy="369332"/>
          </a:xfrm>
          <a:prstGeom prst="rect">
            <a:avLst/>
          </a:prstGeom>
          <a:noFill/>
        </p:spPr>
        <p:txBody>
          <a:bodyPr wrap="none" rtlCol="0">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622534" y="393620"/>
            <a:ext cx="8176277" cy="769441"/>
          </a:xfrm>
          <a:prstGeom prst="rect">
            <a:avLst/>
          </a:prstGeom>
          <a:noFill/>
        </p:spPr>
        <p:txBody>
          <a:bodyPr wrap="none" rtlCol="0">
            <a:spAutoFit/>
          </a:bodyPr>
          <a:lstStyle/>
          <a:p>
            <a:pPr algn="ctr"/>
            <a:r>
              <a:rPr lang="es-MX" sz="4400" dirty="0"/>
              <a:t>Actividad</a:t>
            </a:r>
            <a:r>
              <a:rPr lang="en-US" sz="4400" dirty="0"/>
              <a:t> 3: Haz un </a:t>
            </a:r>
            <a:r>
              <a:rPr lang="es-MX" sz="4400" dirty="0"/>
              <a:t>espectroscopio</a:t>
            </a:r>
          </a:p>
        </p:txBody>
      </p:sp>
      <p:sp>
        <p:nvSpPr>
          <p:cNvPr id="5" name="Rectangle 4"/>
          <p:cNvSpPr/>
          <p:nvPr/>
        </p:nvSpPr>
        <p:spPr>
          <a:xfrm>
            <a:off x="2032000" y="2948895"/>
            <a:ext cx="45719" cy="160464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1971040" y="3597040"/>
            <a:ext cx="187960" cy="1320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a:stretch>
            <a:fillRect/>
          </a:stretch>
        </p:blipFill>
        <p:spPr>
          <a:xfrm>
            <a:off x="6093791" y="3192249"/>
            <a:ext cx="1400134" cy="1366260"/>
          </a:xfrm>
          <a:prstGeom prst="rect">
            <a:avLst/>
          </a:prstGeom>
        </p:spPr>
      </p:pic>
      <p:cxnSp>
        <p:nvCxnSpPr>
          <p:cNvPr id="8" name="Straight Connector 7"/>
          <p:cNvCxnSpPr/>
          <p:nvPr/>
        </p:nvCxnSpPr>
        <p:spPr>
          <a:xfrm>
            <a:off x="965200" y="3597040"/>
            <a:ext cx="3088640" cy="0"/>
          </a:xfrm>
          <a:prstGeom prst="line">
            <a:avLst/>
          </a:prstGeom>
          <a:ln w="9525" cmpd="sng">
            <a:solidFill>
              <a:srgbClr val="08111C"/>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965200" y="3729120"/>
            <a:ext cx="3088640" cy="0"/>
          </a:xfrm>
          <a:prstGeom prst="line">
            <a:avLst/>
          </a:prstGeom>
          <a:ln w="9525" cmpd="sng">
            <a:solidFill>
              <a:srgbClr val="08111C"/>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226560" y="3597040"/>
            <a:ext cx="1671619" cy="45480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297979" y="3749440"/>
            <a:ext cx="1600200" cy="600526"/>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272579" y="3678320"/>
            <a:ext cx="1625600" cy="53956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2062480" y="2976192"/>
            <a:ext cx="3835699" cy="157735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Isosceles Triangle 3"/>
          <p:cNvSpPr/>
          <p:nvPr/>
        </p:nvSpPr>
        <p:spPr>
          <a:xfrm rot="728591">
            <a:off x="3581399" y="3063639"/>
            <a:ext cx="944880" cy="1066800"/>
          </a:xfrm>
          <a:prstGeom prst="triangle">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p:cNvSpPr txBox="1"/>
          <p:nvPr/>
        </p:nvSpPr>
        <p:spPr>
          <a:xfrm>
            <a:off x="102928" y="1669054"/>
            <a:ext cx="8823975" cy="954107"/>
          </a:xfrm>
          <a:prstGeom prst="rect">
            <a:avLst/>
          </a:prstGeom>
          <a:noFill/>
        </p:spPr>
        <p:txBody>
          <a:bodyPr wrap="square" rtlCol="0">
            <a:normAutofit fontScale="85000" lnSpcReduction="10000"/>
          </a:bodyPr>
          <a:lstStyle/>
          <a:p>
            <a:r>
              <a:rPr lang="es-MX" sz="2800" dirty="0"/>
              <a:t>Un espectroscopio es un instrumento utilizado para ver el espectro de una fuente de luz. Un espectroscopio tiene tres partes:</a:t>
            </a:r>
            <a:endParaRPr lang="en-US" sz="2800" dirty="0"/>
          </a:p>
        </p:txBody>
      </p:sp>
      <p:sp>
        <p:nvSpPr>
          <p:cNvPr id="3" name="TextBox 2"/>
          <p:cNvSpPr txBox="1"/>
          <p:nvPr/>
        </p:nvSpPr>
        <p:spPr>
          <a:xfrm>
            <a:off x="905835" y="4544495"/>
            <a:ext cx="1762397" cy="1754327"/>
          </a:xfrm>
          <a:prstGeom prst="rect">
            <a:avLst/>
          </a:prstGeom>
          <a:noFill/>
        </p:spPr>
        <p:txBody>
          <a:bodyPr wrap="square" rtlCol="0">
            <a:normAutofit fontScale="92500" lnSpcReduction="10000"/>
          </a:bodyPr>
          <a:lstStyle/>
          <a:p>
            <a:r>
              <a:rPr lang="es-MX" dirty="0"/>
              <a:t>Un tubo con una ranura para que pueda ver una fuente de luz a la vez. </a:t>
            </a:r>
            <a:br>
              <a:rPr lang="es-MX" dirty="0"/>
            </a:br>
            <a:r>
              <a:rPr lang="es-MX" dirty="0"/>
              <a:t>El tubo bloquea las demás</a:t>
            </a:r>
            <a:r>
              <a:rPr lang="en-US" dirty="0"/>
              <a:t> luces.</a:t>
            </a:r>
          </a:p>
        </p:txBody>
      </p:sp>
      <p:sp>
        <p:nvSpPr>
          <p:cNvPr id="7" name="TextBox 6"/>
          <p:cNvSpPr txBox="1"/>
          <p:nvPr/>
        </p:nvSpPr>
        <p:spPr>
          <a:xfrm>
            <a:off x="2977386" y="4553546"/>
            <a:ext cx="2641186" cy="923330"/>
          </a:xfrm>
          <a:prstGeom prst="rect">
            <a:avLst/>
          </a:prstGeom>
          <a:noFill/>
        </p:spPr>
        <p:txBody>
          <a:bodyPr wrap="square" rtlCol="0">
            <a:spAutoFit/>
          </a:bodyPr>
          <a:lstStyle/>
          <a:p>
            <a:r>
              <a:rPr lang="es-MX" dirty="0"/>
              <a:t>Un prisma o rejilla de difracción para dividir la luz en colores.</a:t>
            </a:r>
            <a:endParaRPr lang="en-US" dirty="0"/>
          </a:p>
        </p:txBody>
      </p:sp>
      <p:sp>
        <p:nvSpPr>
          <p:cNvPr id="9" name="TextBox 8"/>
          <p:cNvSpPr txBox="1"/>
          <p:nvPr/>
        </p:nvSpPr>
        <p:spPr>
          <a:xfrm>
            <a:off x="6636948" y="4629823"/>
            <a:ext cx="2189797" cy="1200329"/>
          </a:xfrm>
          <a:prstGeom prst="rect">
            <a:avLst/>
          </a:prstGeom>
          <a:noFill/>
        </p:spPr>
        <p:txBody>
          <a:bodyPr wrap="square" rtlCol="0">
            <a:normAutofit/>
          </a:bodyPr>
          <a:lstStyle/>
          <a:p>
            <a:r>
              <a:rPr lang="es-MX" dirty="0"/>
              <a:t>Una cámara o su ojo (u otro sensor) para ver los colores del espectro.</a:t>
            </a:r>
            <a:endParaRPr lang="en-US" dirty="0"/>
          </a:p>
        </p:txBody>
      </p:sp>
      <p:pic>
        <p:nvPicPr>
          <p:cNvPr id="17" name="Picture 16"/>
          <p:cNvPicPr>
            <a:picLocks noChangeAspect="1"/>
          </p:cNvPicPr>
          <p:nvPr/>
        </p:nvPicPr>
        <p:blipFill>
          <a:blip r:embed="rId4"/>
          <a:stretch>
            <a:fillRect/>
          </a:stretch>
        </p:blipFill>
        <p:spPr>
          <a:xfrm flipH="1">
            <a:off x="358408" y="3404606"/>
            <a:ext cx="547427" cy="547427"/>
          </a:xfrm>
          <a:prstGeom prst="rect">
            <a:avLst/>
          </a:prstGeom>
        </p:spPr>
      </p:pic>
    </p:spTree>
    <p:extLst>
      <p:ext uri="{BB962C8B-B14F-4D97-AF65-F5344CB8AC3E}">
        <p14:creationId xmlns:p14="http://schemas.microsoft.com/office/powerpoint/2010/main" val="4031388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4653" y="1781681"/>
            <a:ext cx="8957701" cy="2062103"/>
          </a:xfrm>
          <a:prstGeom prst="rect">
            <a:avLst/>
          </a:prstGeom>
          <a:noFill/>
          <a:ln>
            <a:noFill/>
          </a:ln>
        </p:spPr>
        <p:txBody>
          <a:bodyPr wrap="square" rtlCol="0">
            <a:normAutofit fontScale="92500" lnSpcReduction="20000"/>
          </a:bodyPr>
          <a:lstStyle/>
          <a:p>
            <a:r>
              <a:rPr lang="es-MX" sz="3200" dirty="0"/>
              <a:t>Para hacer la rejilla: usa la pieza de CD que usaste para hacer el arcoíris. Cuidadosamente córtalo con unas tijeras para encajar en el extremo de un tubo de cartón. Necesita cubrir el final, pero el ajuste no tiene que ser perfecto.</a:t>
            </a:r>
            <a:endParaRPr lang="en-US" sz="3200" dirty="0"/>
          </a:p>
        </p:txBody>
      </p:sp>
      <p:sp>
        <p:nvSpPr>
          <p:cNvPr id="18" name="TextBox 17"/>
          <p:cNvSpPr txBox="1"/>
          <p:nvPr/>
        </p:nvSpPr>
        <p:spPr>
          <a:xfrm>
            <a:off x="622534" y="377941"/>
            <a:ext cx="8176277" cy="769441"/>
          </a:xfrm>
          <a:prstGeom prst="rect">
            <a:avLst/>
          </a:prstGeom>
          <a:noFill/>
        </p:spPr>
        <p:txBody>
          <a:bodyPr wrap="none" rtlCol="0">
            <a:spAutoFit/>
          </a:bodyPr>
          <a:lstStyle/>
          <a:p>
            <a:pPr algn="ctr"/>
            <a:r>
              <a:rPr lang="es-MX" sz="4400" dirty="0"/>
              <a:t>Actividad</a:t>
            </a:r>
            <a:r>
              <a:rPr lang="en-US" sz="4400" dirty="0"/>
              <a:t> 3: Haz un </a:t>
            </a:r>
            <a:r>
              <a:rPr lang="es-MX" sz="4400" dirty="0"/>
              <a:t>espectroscopio</a:t>
            </a:r>
          </a:p>
        </p:txBody>
      </p:sp>
      <p:pic>
        <p:nvPicPr>
          <p:cNvPr id="2" name="Picture 1" descr="Screen Shot 2015-03-31 at 7.08.4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1394" y="3854538"/>
            <a:ext cx="4597476" cy="2873423"/>
          </a:xfrm>
          <a:prstGeom prst="rect">
            <a:avLst/>
          </a:prstGeom>
        </p:spPr>
      </p:pic>
    </p:spTree>
    <p:extLst>
      <p:ext uri="{BB962C8B-B14F-4D97-AF65-F5344CB8AC3E}">
        <p14:creationId xmlns:p14="http://schemas.microsoft.com/office/powerpoint/2010/main" val="2315995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91433" y="1792435"/>
            <a:ext cx="8145780" cy="1569660"/>
          </a:xfrm>
          <a:prstGeom prst="rect">
            <a:avLst/>
          </a:prstGeom>
          <a:noFill/>
          <a:ln>
            <a:noFill/>
          </a:ln>
        </p:spPr>
        <p:txBody>
          <a:bodyPr wrap="square" rtlCol="0">
            <a:normAutofit fontScale="92500" lnSpcReduction="20000"/>
          </a:bodyPr>
          <a:lstStyle/>
          <a:p>
            <a:r>
              <a:rPr lang="es-MX" sz="3200" dirty="0"/>
              <a:t>Rasgue un trozo de papel de aluminio sobre un extremo del tubo y asegúrelo con una liga. Con mucho cuidado, corte una pequeña hendidura en el centro de la lámina.</a:t>
            </a:r>
            <a:endParaRPr lang="en-US" sz="3200" dirty="0"/>
          </a:p>
        </p:txBody>
      </p:sp>
      <p:sp>
        <p:nvSpPr>
          <p:cNvPr id="18" name="TextBox 17"/>
          <p:cNvSpPr txBox="1"/>
          <p:nvPr/>
        </p:nvSpPr>
        <p:spPr>
          <a:xfrm>
            <a:off x="622534" y="377941"/>
            <a:ext cx="8176277" cy="769441"/>
          </a:xfrm>
          <a:prstGeom prst="rect">
            <a:avLst/>
          </a:prstGeom>
          <a:noFill/>
        </p:spPr>
        <p:txBody>
          <a:bodyPr wrap="none" rtlCol="0">
            <a:spAutoFit/>
          </a:bodyPr>
          <a:lstStyle/>
          <a:p>
            <a:pPr algn="ctr"/>
            <a:r>
              <a:rPr lang="es-MX" sz="4400" dirty="0"/>
              <a:t>Actividad</a:t>
            </a:r>
            <a:r>
              <a:rPr lang="en-US" sz="4400" dirty="0"/>
              <a:t> 3: Haz un </a:t>
            </a:r>
            <a:r>
              <a:rPr lang="es-MX" sz="4400" dirty="0"/>
              <a:t>espectroscopio</a:t>
            </a:r>
          </a:p>
        </p:txBody>
      </p:sp>
      <p:pic>
        <p:nvPicPr>
          <p:cNvPr id="3" name="Picture 2" descr="Screen Shot 2015-03-31 at 7.13.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6467" y="3647000"/>
            <a:ext cx="4425022" cy="3016382"/>
          </a:xfrm>
          <a:prstGeom prst="rect">
            <a:avLst/>
          </a:prstGeom>
        </p:spPr>
      </p:pic>
    </p:spTree>
    <p:extLst>
      <p:ext uri="{BB962C8B-B14F-4D97-AF65-F5344CB8AC3E}">
        <p14:creationId xmlns:p14="http://schemas.microsoft.com/office/powerpoint/2010/main" val="1869142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an 20"/>
          <p:cNvSpPr/>
          <p:nvPr/>
        </p:nvSpPr>
        <p:spPr>
          <a:xfrm rot="16200000">
            <a:off x="3886634" y="2063843"/>
            <a:ext cx="1404000" cy="4499999"/>
          </a:xfrm>
          <a:prstGeom prst="can">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2" name="Text Box 38"/>
          <p:cNvSpPr txBox="1"/>
          <p:nvPr/>
        </p:nvSpPr>
        <p:spPr>
          <a:xfrm>
            <a:off x="3286898" y="3748754"/>
            <a:ext cx="1086149" cy="462299"/>
          </a:xfrm>
          <a:prstGeom prst="rect">
            <a:avLst/>
          </a:prstGeom>
          <a:noFill/>
          <a:ln>
            <a:solidFill>
              <a:srgbClr val="00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600"/>
              </a:spcAft>
            </a:pPr>
            <a:r>
              <a:rPr lang="en-US" sz="900" dirty="0">
                <a:solidFill>
                  <a:srgbClr val="FF0000"/>
                </a:solidFill>
                <a:effectLst/>
                <a:latin typeface="Comic Sans MS"/>
                <a:ea typeface="Times New Roman"/>
                <a:cs typeface="Times New Roman"/>
              </a:rPr>
              <a:t>ADVERTENCIA</a:t>
            </a:r>
            <a:r>
              <a:rPr lang="en-US" sz="900" dirty="0">
                <a:effectLst/>
                <a:latin typeface="Comic Sans MS"/>
                <a:ea typeface="Times New Roman"/>
                <a:cs typeface="Times New Roman"/>
              </a:rPr>
              <a:t>! </a:t>
            </a:r>
            <a:r>
              <a:rPr lang="en-US" sz="900" dirty="0">
                <a:latin typeface="Comic Sans MS"/>
                <a:ea typeface="Times New Roman"/>
                <a:cs typeface="Times New Roman"/>
              </a:rPr>
              <a:t>¡</a:t>
            </a:r>
            <a:r>
              <a:rPr lang="es-MX" sz="900" dirty="0">
                <a:latin typeface="Comic Sans MS"/>
                <a:ea typeface="Times New Roman"/>
                <a:cs typeface="Times New Roman"/>
              </a:rPr>
              <a:t>Nunca</a:t>
            </a:r>
            <a:r>
              <a:rPr lang="en-US" sz="900" dirty="0">
                <a:latin typeface="Comic Sans MS"/>
                <a:ea typeface="Times New Roman"/>
                <a:cs typeface="Times New Roman"/>
              </a:rPr>
              <a:t> observe el sol o a un Laser!</a:t>
            </a:r>
            <a:endParaRPr lang="en-US" sz="900" dirty="0">
              <a:effectLst/>
              <a:latin typeface="Comic Sans MS"/>
              <a:ea typeface="Times New Roman"/>
              <a:cs typeface="Times New Roman"/>
            </a:endParaRPr>
          </a:p>
        </p:txBody>
      </p:sp>
      <p:sp>
        <p:nvSpPr>
          <p:cNvPr id="25" name="Oval 24"/>
          <p:cNvSpPr/>
          <p:nvPr/>
        </p:nvSpPr>
        <p:spPr>
          <a:xfrm>
            <a:off x="2338634" y="3604079"/>
            <a:ext cx="370819" cy="1411763"/>
          </a:xfrm>
          <a:prstGeom prst="ellipse">
            <a:avLst/>
          </a:prstGeom>
          <a:solidFill>
            <a:schemeClr val="bg1">
              <a:lumMod val="85000"/>
            </a:schemeClr>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6" name="TextBox 45"/>
          <p:cNvSpPr txBox="1"/>
          <p:nvPr/>
        </p:nvSpPr>
        <p:spPr>
          <a:xfrm>
            <a:off x="632123" y="5365872"/>
            <a:ext cx="4138135" cy="707886"/>
          </a:xfrm>
          <a:prstGeom prst="rect">
            <a:avLst/>
          </a:prstGeom>
          <a:noFill/>
        </p:spPr>
        <p:txBody>
          <a:bodyPr wrap="square" rtlCol="0">
            <a:normAutofit fontScale="92500"/>
          </a:bodyPr>
          <a:lstStyle/>
          <a:p>
            <a:r>
              <a:rPr lang="es-MX" sz="2000" dirty="0"/>
              <a:t>Papel aluminio con un pequeño orificio o hendidura (sujetar con una liga)</a:t>
            </a:r>
            <a:endParaRPr lang="en-US" sz="2000" dirty="0"/>
          </a:p>
        </p:txBody>
      </p:sp>
      <p:sp>
        <p:nvSpPr>
          <p:cNvPr id="3" name="Freeform 2"/>
          <p:cNvSpPr/>
          <p:nvPr/>
        </p:nvSpPr>
        <p:spPr>
          <a:xfrm>
            <a:off x="2535058" y="3570849"/>
            <a:ext cx="660400" cy="25251"/>
          </a:xfrm>
          <a:custGeom>
            <a:avLst/>
            <a:gdLst>
              <a:gd name="connsiteX0" fmla="*/ 0 w 660400"/>
              <a:gd name="connsiteY0" fmla="*/ 25251 h 25251"/>
              <a:gd name="connsiteX1" fmla="*/ 518160 w 660400"/>
              <a:gd name="connsiteY1" fmla="*/ 4931 h 25251"/>
              <a:gd name="connsiteX2" fmla="*/ 660400 w 660400"/>
              <a:gd name="connsiteY2" fmla="*/ 25251 h 25251"/>
            </a:gdLst>
            <a:ahLst/>
            <a:cxnLst>
              <a:cxn ang="0">
                <a:pos x="connsiteX0" y="connsiteY0"/>
              </a:cxn>
              <a:cxn ang="0">
                <a:pos x="connsiteX1" y="connsiteY1"/>
              </a:cxn>
              <a:cxn ang="0">
                <a:pos x="connsiteX2" y="connsiteY2"/>
              </a:cxn>
            </a:cxnLst>
            <a:rect l="l" t="t" r="r" b="b"/>
            <a:pathLst>
              <a:path w="660400" h="25251">
                <a:moveTo>
                  <a:pt x="0" y="25251"/>
                </a:moveTo>
                <a:cubicBezTo>
                  <a:pt x="176482" y="15446"/>
                  <a:pt x="338021" y="4931"/>
                  <a:pt x="518160" y="4931"/>
                </a:cubicBezTo>
                <a:cubicBezTo>
                  <a:pt x="644488" y="4931"/>
                  <a:pt x="620158" y="-14991"/>
                  <a:pt x="660400" y="25251"/>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n>
                <a:solidFill>
                  <a:srgbClr val="000000"/>
                </a:solidFill>
              </a:ln>
            </a:endParaRPr>
          </a:p>
        </p:txBody>
      </p:sp>
      <p:sp>
        <p:nvSpPr>
          <p:cNvPr id="5" name="Freeform 4"/>
          <p:cNvSpPr/>
          <p:nvPr/>
        </p:nvSpPr>
        <p:spPr>
          <a:xfrm>
            <a:off x="3093858" y="3585940"/>
            <a:ext cx="193040" cy="1452880"/>
          </a:xfrm>
          <a:custGeom>
            <a:avLst/>
            <a:gdLst>
              <a:gd name="connsiteX0" fmla="*/ 121920 w 193040"/>
              <a:gd name="connsiteY0" fmla="*/ 0 h 1452880"/>
              <a:gd name="connsiteX1" fmla="*/ 60960 w 193040"/>
              <a:gd name="connsiteY1" fmla="*/ 40640 h 1452880"/>
              <a:gd name="connsiteX2" fmla="*/ 10160 w 193040"/>
              <a:gd name="connsiteY2" fmla="*/ 101600 h 1452880"/>
              <a:gd name="connsiteX3" fmla="*/ 0 w 193040"/>
              <a:gd name="connsiteY3" fmla="*/ 132080 h 1452880"/>
              <a:gd name="connsiteX4" fmla="*/ 10160 w 193040"/>
              <a:gd name="connsiteY4" fmla="*/ 223520 h 1452880"/>
              <a:gd name="connsiteX5" fmla="*/ 30480 w 193040"/>
              <a:gd name="connsiteY5" fmla="*/ 264160 h 1452880"/>
              <a:gd name="connsiteX6" fmla="*/ 40640 w 193040"/>
              <a:gd name="connsiteY6" fmla="*/ 294640 h 1452880"/>
              <a:gd name="connsiteX7" fmla="*/ 60960 w 193040"/>
              <a:gd name="connsiteY7" fmla="*/ 325120 h 1452880"/>
              <a:gd name="connsiteX8" fmla="*/ 81280 w 193040"/>
              <a:gd name="connsiteY8" fmla="*/ 375920 h 1452880"/>
              <a:gd name="connsiteX9" fmla="*/ 91440 w 193040"/>
              <a:gd name="connsiteY9" fmla="*/ 589280 h 1452880"/>
              <a:gd name="connsiteX10" fmla="*/ 111760 w 193040"/>
              <a:gd name="connsiteY10" fmla="*/ 650240 h 1452880"/>
              <a:gd name="connsiteX11" fmla="*/ 101600 w 193040"/>
              <a:gd name="connsiteY11" fmla="*/ 802640 h 1452880"/>
              <a:gd name="connsiteX12" fmla="*/ 91440 w 193040"/>
              <a:gd name="connsiteY12" fmla="*/ 843280 h 1452880"/>
              <a:gd name="connsiteX13" fmla="*/ 132080 w 193040"/>
              <a:gd name="connsiteY13" fmla="*/ 863600 h 1452880"/>
              <a:gd name="connsiteX14" fmla="*/ 193040 w 193040"/>
              <a:gd name="connsiteY14" fmla="*/ 894080 h 1452880"/>
              <a:gd name="connsiteX15" fmla="*/ 142240 w 193040"/>
              <a:gd name="connsiteY15" fmla="*/ 1097280 h 1452880"/>
              <a:gd name="connsiteX16" fmla="*/ 121920 w 193040"/>
              <a:gd name="connsiteY16" fmla="*/ 1158240 h 1452880"/>
              <a:gd name="connsiteX17" fmla="*/ 111760 w 193040"/>
              <a:gd name="connsiteY17" fmla="*/ 1188720 h 1452880"/>
              <a:gd name="connsiteX18" fmla="*/ 142240 w 193040"/>
              <a:gd name="connsiteY18" fmla="*/ 1209040 h 1452880"/>
              <a:gd name="connsiteX19" fmla="*/ 172720 w 193040"/>
              <a:gd name="connsiteY19" fmla="*/ 1219200 h 1452880"/>
              <a:gd name="connsiteX20" fmla="*/ 142240 w 193040"/>
              <a:gd name="connsiteY20" fmla="*/ 1381760 h 1452880"/>
              <a:gd name="connsiteX21" fmla="*/ 132080 w 193040"/>
              <a:gd name="connsiteY21" fmla="*/ 1452880 h 14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3040" h="1452880">
                <a:moveTo>
                  <a:pt x="121920" y="0"/>
                </a:moveTo>
                <a:cubicBezTo>
                  <a:pt x="101600" y="13547"/>
                  <a:pt x="80237" y="25647"/>
                  <a:pt x="60960" y="40640"/>
                </a:cubicBezTo>
                <a:cubicBezTo>
                  <a:pt x="42576" y="54939"/>
                  <a:pt x="20833" y="80254"/>
                  <a:pt x="10160" y="101600"/>
                </a:cubicBezTo>
                <a:cubicBezTo>
                  <a:pt x="5371" y="111179"/>
                  <a:pt x="3387" y="121920"/>
                  <a:pt x="0" y="132080"/>
                </a:cubicBezTo>
                <a:cubicBezTo>
                  <a:pt x="3387" y="162560"/>
                  <a:pt x="3264" y="193638"/>
                  <a:pt x="10160" y="223520"/>
                </a:cubicBezTo>
                <a:cubicBezTo>
                  <a:pt x="13566" y="238278"/>
                  <a:pt x="24514" y="250239"/>
                  <a:pt x="30480" y="264160"/>
                </a:cubicBezTo>
                <a:cubicBezTo>
                  <a:pt x="34699" y="274004"/>
                  <a:pt x="35851" y="285061"/>
                  <a:pt x="40640" y="294640"/>
                </a:cubicBezTo>
                <a:cubicBezTo>
                  <a:pt x="46101" y="305562"/>
                  <a:pt x="55499" y="314198"/>
                  <a:pt x="60960" y="325120"/>
                </a:cubicBezTo>
                <a:cubicBezTo>
                  <a:pt x="69116" y="341432"/>
                  <a:pt x="74507" y="358987"/>
                  <a:pt x="81280" y="375920"/>
                </a:cubicBezTo>
                <a:cubicBezTo>
                  <a:pt x="84667" y="447040"/>
                  <a:pt x="83577" y="518515"/>
                  <a:pt x="91440" y="589280"/>
                </a:cubicBezTo>
                <a:cubicBezTo>
                  <a:pt x="93805" y="610568"/>
                  <a:pt x="111760" y="650240"/>
                  <a:pt x="111760" y="650240"/>
                </a:cubicBezTo>
                <a:cubicBezTo>
                  <a:pt x="108373" y="701040"/>
                  <a:pt x="106930" y="752007"/>
                  <a:pt x="101600" y="802640"/>
                </a:cubicBezTo>
                <a:cubicBezTo>
                  <a:pt x="100138" y="816527"/>
                  <a:pt x="85195" y="830791"/>
                  <a:pt x="91440" y="843280"/>
                </a:cubicBezTo>
                <a:cubicBezTo>
                  <a:pt x="98213" y="856827"/>
                  <a:pt x="118159" y="857634"/>
                  <a:pt x="132080" y="863600"/>
                </a:cubicBezTo>
                <a:cubicBezTo>
                  <a:pt x="190970" y="888839"/>
                  <a:pt x="134465" y="855030"/>
                  <a:pt x="193040" y="894080"/>
                </a:cubicBezTo>
                <a:cubicBezTo>
                  <a:pt x="171557" y="1151875"/>
                  <a:pt x="207660" y="901021"/>
                  <a:pt x="142240" y="1097280"/>
                </a:cubicBezTo>
                <a:lnTo>
                  <a:pt x="121920" y="1158240"/>
                </a:lnTo>
                <a:lnTo>
                  <a:pt x="111760" y="1188720"/>
                </a:lnTo>
                <a:cubicBezTo>
                  <a:pt x="121920" y="1195493"/>
                  <a:pt x="131318" y="1203579"/>
                  <a:pt x="142240" y="1209040"/>
                </a:cubicBezTo>
                <a:cubicBezTo>
                  <a:pt x="151819" y="1213829"/>
                  <a:pt x="171092" y="1208615"/>
                  <a:pt x="172720" y="1219200"/>
                </a:cubicBezTo>
                <a:cubicBezTo>
                  <a:pt x="186153" y="1306512"/>
                  <a:pt x="171569" y="1323103"/>
                  <a:pt x="142240" y="1381760"/>
                </a:cubicBezTo>
                <a:cubicBezTo>
                  <a:pt x="131523" y="1446061"/>
                  <a:pt x="132080" y="1422120"/>
                  <a:pt x="132080" y="1452880"/>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n>
                <a:solidFill>
                  <a:srgbClr val="000000"/>
                </a:solidFill>
              </a:ln>
            </a:endParaRPr>
          </a:p>
        </p:txBody>
      </p:sp>
      <p:sp>
        <p:nvSpPr>
          <p:cNvPr id="13" name="Freeform 12"/>
          <p:cNvSpPr/>
          <p:nvPr/>
        </p:nvSpPr>
        <p:spPr>
          <a:xfrm flipV="1">
            <a:off x="2535058" y="5026194"/>
            <a:ext cx="660400" cy="45719"/>
          </a:xfrm>
          <a:custGeom>
            <a:avLst/>
            <a:gdLst>
              <a:gd name="connsiteX0" fmla="*/ 0 w 660400"/>
              <a:gd name="connsiteY0" fmla="*/ 25251 h 25251"/>
              <a:gd name="connsiteX1" fmla="*/ 518160 w 660400"/>
              <a:gd name="connsiteY1" fmla="*/ 4931 h 25251"/>
              <a:gd name="connsiteX2" fmla="*/ 660400 w 660400"/>
              <a:gd name="connsiteY2" fmla="*/ 25251 h 25251"/>
            </a:gdLst>
            <a:ahLst/>
            <a:cxnLst>
              <a:cxn ang="0">
                <a:pos x="connsiteX0" y="connsiteY0"/>
              </a:cxn>
              <a:cxn ang="0">
                <a:pos x="connsiteX1" y="connsiteY1"/>
              </a:cxn>
              <a:cxn ang="0">
                <a:pos x="connsiteX2" y="connsiteY2"/>
              </a:cxn>
            </a:cxnLst>
            <a:rect l="l" t="t" r="r" b="b"/>
            <a:pathLst>
              <a:path w="660400" h="25251">
                <a:moveTo>
                  <a:pt x="0" y="25251"/>
                </a:moveTo>
                <a:cubicBezTo>
                  <a:pt x="176482" y="15446"/>
                  <a:pt x="338021" y="4931"/>
                  <a:pt x="518160" y="4931"/>
                </a:cubicBezTo>
                <a:cubicBezTo>
                  <a:pt x="644488" y="4931"/>
                  <a:pt x="620158" y="-14991"/>
                  <a:pt x="660400" y="25251"/>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n>
                <a:solidFill>
                  <a:srgbClr val="000000"/>
                </a:solidFill>
              </a:ln>
            </a:endParaRPr>
          </a:p>
        </p:txBody>
      </p:sp>
      <p:cxnSp>
        <p:nvCxnSpPr>
          <p:cNvPr id="7" name="Straight Connector 6"/>
          <p:cNvCxnSpPr/>
          <p:nvPr/>
        </p:nvCxnSpPr>
        <p:spPr>
          <a:xfrm>
            <a:off x="2535058" y="4114260"/>
            <a:ext cx="0" cy="39624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617154" y="3142498"/>
            <a:ext cx="1749518" cy="400110"/>
          </a:xfrm>
          <a:prstGeom prst="rect">
            <a:avLst/>
          </a:prstGeom>
          <a:noFill/>
        </p:spPr>
        <p:txBody>
          <a:bodyPr wrap="none" rtlCol="0">
            <a:spAutoFit/>
          </a:bodyPr>
          <a:lstStyle/>
          <a:p>
            <a:r>
              <a:rPr lang="es-MX" sz="2000" dirty="0"/>
              <a:t>Tubo</a:t>
            </a:r>
            <a:r>
              <a:rPr lang="en-US" sz="2000" dirty="0"/>
              <a:t> de </a:t>
            </a:r>
            <a:r>
              <a:rPr lang="es-MX" sz="2000" dirty="0"/>
              <a:t>cartón</a:t>
            </a:r>
          </a:p>
        </p:txBody>
      </p:sp>
      <p:sp>
        <p:nvSpPr>
          <p:cNvPr id="17" name="Oval 16"/>
          <p:cNvSpPr/>
          <p:nvPr/>
        </p:nvSpPr>
        <p:spPr>
          <a:xfrm>
            <a:off x="6467815" y="3614431"/>
            <a:ext cx="370819" cy="1411763"/>
          </a:xfrm>
          <a:prstGeom prst="ellipse">
            <a:avLst/>
          </a:prstGeom>
          <a:pattFill prst="narVert">
            <a:fgClr>
              <a:schemeClr val="bg1">
                <a:lumMod val="50000"/>
              </a:schemeClr>
            </a:fgClr>
            <a:bgClr>
              <a:schemeClr val="bg2"/>
            </a:bgClr>
          </a:pattFill>
          <a:ln w="19050" cmpd="sng">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10" name="Straight Arrow Connector 9"/>
          <p:cNvCxnSpPr/>
          <p:nvPr/>
        </p:nvCxnSpPr>
        <p:spPr>
          <a:xfrm flipV="1">
            <a:off x="1397138" y="4794980"/>
            <a:ext cx="941496" cy="570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081735" y="5254112"/>
            <a:ext cx="2589963" cy="400110"/>
          </a:xfrm>
          <a:prstGeom prst="rect">
            <a:avLst/>
          </a:prstGeom>
          <a:noFill/>
        </p:spPr>
        <p:txBody>
          <a:bodyPr wrap="square" rtlCol="0">
            <a:normAutofit/>
          </a:bodyPr>
          <a:lstStyle/>
          <a:p>
            <a:r>
              <a:rPr lang="es-MX" sz="2000" dirty="0"/>
              <a:t>Rejilla</a:t>
            </a:r>
            <a:r>
              <a:rPr lang="en-US" sz="2000" dirty="0"/>
              <a:t> </a:t>
            </a:r>
            <a:r>
              <a:rPr lang="es-MX" sz="2000" dirty="0"/>
              <a:t>hecha</a:t>
            </a:r>
            <a:r>
              <a:rPr lang="en-US" sz="2000" dirty="0"/>
              <a:t> de CD</a:t>
            </a:r>
          </a:p>
        </p:txBody>
      </p:sp>
      <p:cxnSp>
        <p:nvCxnSpPr>
          <p:cNvPr id="14" name="Straight Arrow Connector 13"/>
          <p:cNvCxnSpPr/>
          <p:nvPr/>
        </p:nvCxnSpPr>
        <p:spPr>
          <a:xfrm flipH="1" flipV="1">
            <a:off x="6690498" y="4398740"/>
            <a:ext cx="975360" cy="7646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22534" y="377941"/>
            <a:ext cx="8176277" cy="769441"/>
          </a:xfrm>
          <a:prstGeom prst="rect">
            <a:avLst/>
          </a:prstGeom>
          <a:noFill/>
        </p:spPr>
        <p:txBody>
          <a:bodyPr wrap="none" rtlCol="0">
            <a:spAutoFit/>
          </a:bodyPr>
          <a:lstStyle/>
          <a:p>
            <a:pPr algn="ctr"/>
            <a:r>
              <a:rPr lang="es-MX" sz="4400" dirty="0"/>
              <a:t>Actividad</a:t>
            </a:r>
            <a:r>
              <a:rPr lang="en-US" sz="4400" dirty="0"/>
              <a:t> 3: Haz un </a:t>
            </a:r>
            <a:r>
              <a:rPr lang="es-MX" sz="4400" dirty="0"/>
              <a:t>espectroscopio</a:t>
            </a:r>
          </a:p>
        </p:txBody>
      </p:sp>
      <p:sp>
        <p:nvSpPr>
          <p:cNvPr id="20" name="TextBox 19"/>
          <p:cNvSpPr txBox="1"/>
          <p:nvPr/>
        </p:nvSpPr>
        <p:spPr>
          <a:xfrm>
            <a:off x="591947" y="1886514"/>
            <a:ext cx="8381020" cy="1077218"/>
          </a:xfrm>
          <a:prstGeom prst="rect">
            <a:avLst/>
          </a:prstGeom>
          <a:noFill/>
          <a:ln>
            <a:noFill/>
          </a:ln>
        </p:spPr>
        <p:txBody>
          <a:bodyPr wrap="square" rtlCol="0">
            <a:normAutofit fontScale="77500" lnSpcReduction="20000"/>
          </a:bodyPr>
          <a:lstStyle/>
          <a:p>
            <a:r>
              <a:rPr lang="es-MX" sz="3200" dirty="0"/>
              <a:t>Pegue o encinte la rejilla hasta el extremo opuesto a la ranura del papel aluminio. El espectroscopio terminado se ve así:</a:t>
            </a:r>
            <a:endParaRPr lang="en-US" sz="3200" dirty="0"/>
          </a:p>
        </p:txBody>
      </p:sp>
    </p:spTree>
    <p:extLst>
      <p:ext uri="{BB962C8B-B14F-4D97-AF65-F5344CB8AC3E}">
        <p14:creationId xmlns:p14="http://schemas.microsoft.com/office/powerpoint/2010/main" val="1021571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10060" y="2082445"/>
            <a:ext cx="1081060" cy="1054455"/>
          </a:xfrm>
          <a:prstGeom prst="rect">
            <a:avLst/>
          </a:prstGeom>
        </p:spPr>
      </p:pic>
      <p:cxnSp>
        <p:nvCxnSpPr>
          <p:cNvPr id="40" name="Line 291"/>
          <p:cNvCxnSpPr/>
          <p:nvPr/>
        </p:nvCxnSpPr>
        <p:spPr bwMode="auto">
          <a:xfrm flipH="1">
            <a:off x="6342980" y="3288597"/>
            <a:ext cx="587375"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Text Box 287"/>
          <p:cNvSpPr txBox="1">
            <a:spLocks noChangeArrowheads="1"/>
          </p:cNvSpPr>
          <p:nvPr/>
        </p:nvSpPr>
        <p:spPr bwMode="auto">
          <a:xfrm>
            <a:off x="7091679" y="3113774"/>
            <a:ext cx="1356281" cy="622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rmAutofit/>
          </a:bodyPr>
          <a:lstStyle/>
          <a:p>
            <a:pPr>
              <a:spcAft>
                <a:spcPts val="600"/>
              </a:spcAft>
            </a:pPr>
            <a:r>
              <a:rPr lang="es-MX" sz="1200" dirty="0">
                <a:ea typeface="Times New Roman"/>
                <a:cs typeface="Times New Roman"/>
              </a:rPr>
              <a:t>mira aquí, a través del CD</a:t>
            </a:r>
            <a:endParaRPr lang="en-US" sz="1200" dirty="0">
              <a:effectLst/>
              <a:latin typeface="Comic Sans MS"/>
              <a:ea typeface="Times New Roman"/>
              <a:cs typeface="Times New Roman"/>
            </a:endParaRPr>
          </a:p>
        </p:txBody>
      </p:sp>
      <p:pic>
        <p:nvPicPr>
          <p:cNvPr id="42" name="Picture 4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6109" y="1994355"/>
            <a:ext cx="1306571" cy="1306571"/>
          </a:xfrm>
          <a:prstGeom prst="rect">
            <a:avLst/>
          </a:prstGeom>
        </p:spPr>
      </p:pic>
      <p:grpSp>
        <p:nvGrpSpPr>
          <p:cNvPr id="5" name="Group 4"/>
          <p:cNvGrpSpPr/>
          <p:nvPr/>
        </p:nvGrpSpPr>
        <p:grpSpPr>
          <a:xfrm>
            <a:off x="1855953" y="1982026"/>
            <a:ext cx="4180251" cy="1475292"/>
            <a:chOff x="2132217" y="1047530"/>
            <a:chExt cx="4499999" cy="1411764"/>
          </a:xfrm>
        </p:grpSpPr>
        <p:sp>
          <p:nvSpPr>
            <p:cNvPr id="21" name="Can 20"/>
            <p:cNvSpPr/>
            <p:nvPr/>
          </p:nvSpPr>
          <p:spPr>
            <a:xfrm rot="16200000">
              <a:off x="3680217" y="-492706"/>
              <a:ext cx="1404000" cy="4499999"/>
            </a:xfrm>
            <a:prstGeom prst="can">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2" name="Text Box 38"/>
            <p:cNvSpPr txBox="1"/>
            <p:nvPr/>
          </p:nvSpPr>
          <p:spPr>
            <a:xfrm>
              <a:off x="3015711" y="1192206"/>
              <a:ext cx="1050899" cy="674499"/>
            </a:xfrm>
            <a:prstGeom prst="rect">
              <a:avLst/>
            </a:prstGeom>
            <a:noFill/>
            <a:ln>
              <a:solidFill>
                <a:srgbClr val="00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en-US" sz="900" dirty="0">
                  <a:solidFill>
                    <a:srgbClr val="FF0000"/>
                  </a:solidFill>
                  <a:latin typeface="Comic Sans MS"/>
                  <a:ea typeface="Times New Roman"/>
                  <a:cs typeface="Times New Roman"/>
                </a:rPr>
                <a:t>ADVERTENCIA!!</a:t>
              </a:r>
            </a:p>
            <a:p>
              <a:pPr>
                <a:spcAft>
                  <a:spcPts val="600"/>
                </a:spcAft>
              </a:pPr>
              <a:r>
                <a:rPr lang="en-US" sz="900" dirty="0">
                  <a:latin typeface="Comic Sans MS"/>
                  <a:ea typeface="Times New Roman"/>
                  <a:cs typeface="Times New Roman"/>
                </a:rPr>
                <a:t> ¡NUNCA observe el sol o a un Laser!</a:t>
              </a:r>
            </a:p>
          </p:txBody>
        </p:sp>
        <p:grpSp>
          <p:nvGrpSpPr>
            <p:cNvPr id="24" name="Group 23"/>
            <p:cNvGrpSpPr/>
            <p:nvPr/>
          </p:nvGrpSpPr>
          <p:grpSpPr>
            <a:xfrm>
              <a:off x="2132217" y="1047530"/>
              <a:ext cx="370819" cy="1411763"/>
              <a:chOff x="2957739" y="2684780"/>
              <a:chExt cx="196929" cy="836478"/>
            </a:xfrm>
          </p:grpSpPr>
          <p:sp>
            <p:nvSpPr>
              <p:cNvPr id="25" name="Oval 24"/>
              <p:cNvSpPr/>
              <p:nvPr/>
            </p:nvSpPr>
            <p:spPr>
              <a:xfrm>
                <a:off x="2957739" y="2684780"/>
                <a:ext cx="196929" cy="836478"/>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26" name="Straight Connector 25"/>
              <p:cNvCxnSpPr/>
              <p:nvPr/>
            </p:nvCxnSpPr>
            <p:spPr>
              <a:xfrm>
                <a:off x="3062514" y="2912745"/>
                <a:ext cx="0" cy="382594"/>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46" name="TextBox 45"/>
          <p:cNvSpPr txBox="1"/>
          <p:nvPr/>
        </p:nvSpPr>
        <p:spPr>
          <a:xfrm>
            <a:off x="94273" y="3820462"/>
            <a:ext cx="9007706" cy="1384995"/>
          </a:xfrm>
          <a:prstGeom prst="rect">
            <a:avLst/>
          </a:prstGeom>
          <a:noFill/>
        </p:spPr>
        <p:txBody>
          <a:bodyPr wrap="square" rtlCol="0">
            <a:normAutofit/>
          </a:bodyPr>
          <a:lstStyle/>
          <a:p>
            <a:r>
              <a:rPr lang="es-MX" sz="2800" dirty="0"/>
              <a:t>Apunte la ranura en una fuente de luz. Mire a través del CD. Es posible que deba girar la lámina con la ranura para que pueda ver el espectro extendido en ambos lados.</a:t>
            </a:r>
            <a:endParaRPr lang="en-US" sz="2800" dirty="0"/>
          </a:p>
        </p:txBody>
      </p:sp>
      <p:pic>
        <p:nvPicPr>
          <p:cNvPr id="6" name="Picture 5" descr="Screen Shot 2013-11-17 at 2.04.25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417918" y="5453372"/>
            <a:ext cx="4062318" cy="1147427"/>
          </a:xfrm>
          <a:prstGeom prst="rect">
            <a:avLst/>
          </a:prstGeom>
        </p:spPr>
      </p:pic>
      <p:sp>
        <p:nvSpPr>
          <p:cNvPr id="7" name="TextBox 6"/>
          <p:cNvSpPr txBox="1"/>
          <p:nvPr/>
        </p:nvSpPr>
        <p:spPr>
          <a:xfrm>
            <a:off x="6777955" y="5205457"/>
            <a:ext cx="2028169" cy="1477328"/>
          </a:xfrm>
          <a:prstGeom prst="rect">
            <a:avLst/>
          </a:prstGeom>
          <a:noFill/>
        </p:spPr>
        <p:txBody>
          <a:bodyPr wrap="square" rtlCol="0">
            <a:normAutofit/>
          </a:bodyPr>
          <a:lstStyle/>
          <a:p>
            <a:r>
              <a:rPr lang="es-MX" dirty="0"/>
              <a:t>Rejilla apuntando a una bombilla</a:t>
            </a:r>
          </a:p>
          <a:p>
            <a:r>
              <a:rPr lang="es-MX" dirty="0"/>
              <a:t>Espectro (uno o tal vez dos en cada lado del centro)</a:t>
            </a:r>
            <a:endParaRPr lang="en-US" dirty="0"/>
          </a:p>
        </p:txBody>
      </p:sp>
      <p:cxnSp>
        <p:nvCxnSpPr>
          <p:cNvPr id="9" name="Straight Arrow Connector 8"/>
          <p:cNvCxnSpPr/>
          <p:nvPr/>
        </p:nvCxnSpPr>
        <p:spPr>
          <a:xfrm flipH="1">
            <a:off x="4598126" y="5453372"/>
            <a:ext cx="2179829" cy="5104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6036205" y="6016262"/>
            <a:ext cx="74175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22534" y="377941"/>
            <a:ext cx="8176277" cy="769441"/>
          </a:xfrm>
          <a:prstGeom prst="rect">
            <a:avLst/>
          </a:prstGeom>
          <a:noFill/>
        </p:spPr>
        <p:txBody>
          <a:bodyPr wrap="none" rtlCol="0">
            <a:spAutoFit/>
          </a:bodyPr>
          <a:lstStyle/>
          <a:p>
            <a:pPr algn="ctr"/>
            <a:r>
              <a:rPr lang="es-MX" sz="4400" dirty="0"/>
              <a:t>Actividad</a:t>
            </a:r>
            <a:r>
              <a:rPr lang="en-US" sz="4400" dirty="0"/>
              <a:t> 3: Haz un </a:t>
            </a:r>
            <a:r>
              <a:rPr lang="es-MX" sz="4400" dirty="0"/>
              <a:t>espectroscopio</a:t>
            </a:r>
          </a:p>
        </p:txBody>
      </p:sp>
    </p:spTree>
    <p:extLst>
      <p:ext uri="{BB962C8B-B14F-4D97-AF65-F5344CB8AC3E}">
        <p14:creationId xmlns:p14="http://schemas.microsoft.com/office/powerpoint/2010/main" val="150130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13111" y="1681981"/>
            <a:ext cx="8317779" cy="2246769"/>
          </a:xfrm>
          <a:prstGeom prst="rect">
            <a:avLst/>
          </a:prstGeom>
          <a:noFill/>
        </p:spPr>
        <p:txBody>
          <a:bodyPr wrap="square" rtlCol="0">
            <a:normAutofit fontScale="77500" lnSpcReduction="20000"/>
          </a:bodyPr>
          <a:lstStyle/>
          <a:p>
            <a:r>
              <a:rPr lang="es-MX" sz="2800" dirty="0"/>
              <a:t>Usando el espectroscopio como en la diapositiva anterior, observe y guarde (dibuje) los espectros de varias fuentes que parecen rojos a sus ojos.</a:t>
            </a:r>
          </a:p>
          <a:p>
            <a:endParaRPr lang="es-MX" sz="2800" dirty="0"/>
          </a:p>
          <a:p>
            <a:r>
              <a:rPr lang="es-MX" sz="2800" dirty="0"/>
              <a:t>¿Hay otros colores además del rojo en el espectro?</a:t>
            </a:r>
          </a:p>
          <a:p>
            <a:endParaRPr lang="es-MX" sz="2800" dirty="0"/>
          </a:p>
          <a:p>
            <a:r>
              <a:rPr lang="es-MX" sz="2800" dirty="0"/>
              <a:t>¿Qué pasa con el espectro de rojo en un monitor de computadora?</a:t>
            </a:r>
            <a:endParaRPr lang="en-US" sz="2800" dirty="0"/>
          </a:p>
        </p:txBody>
      </p:sp>
      <p:sp>
        <p:nvSpPr>
          <p:cNvPr id="3" name="Rectangle 2"/>
          <p:cNvSpPr/>
          <p:nvPr/>
        </p:nvSpPr>
        <p:spPr>
          <a:xfrm>
            <a:off x="887748" y="4045415"/>
            <a:ext cx="7368504" cy="23074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17711" y="205461"/>
            <a:ext cx="8589995" cy="1074140"/>
          </a:xfrm>
          <a:prstGeom prst="rect">
            <a:avLst/>
          </a:prstGeom>
          <a:noFill/>
        </p:spPr>
        <p:txBody>
          <a:bodyPr wrap="square" rtlCol="0">
            <a:spAutoFit/>
          </a:bodyPr>
          <a:lstStyle/>
          <a:p>
            <a:pPr algn="ctr">
              <a:lnSpc>
                <a:spcPct val="70000"/>
              </a:lnSpc>
            </a:pPr>
            <a:r>
              <a:rPr lang="es-MX" sz="4400" dirty="0"/>
              <a:t>Actividad 4: Usa el espectroscopio para estudiar los espectros de luz</a:t>
            </a:r>
            <a:endParaRPr lang="en-US" sz="4400" dirty="0"/>
          </a:p>
        </p:txBody>
      </p:sp>
    </p:spTree>
    <p:extLst>
      <p:ext uri="{BB962C8B-B14F-4D97-AF65-F5344CB8AC3E}">
        <p14:creationId xmlns:p14="http://schemas.microsoft.com/office/powerpoint/2010/main" val="31576935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757504"/>
            <a:ext cx="8998982" cy="1468966"/>
          </a:xfrm>
        </p:spPr>
        <p:txBody>
          <a:bodyPr>
            <a:normAutofit fontScale="92500" lnSpcReduction="20000"/>
          </a:bodyPr>
          <a:lstStyle/>
          <a:p>
            <a:pPr marL="0" indent="0" algn="ctr">
              <a:buNone/>
            </a:pPr>
            <a:r>
              <a:rPr lang="es-MX" sz="3600" dirty="0">
                <a:solidFill>
                  <a:srgbClr val="0000FF"/>
                </a:solidFill>
              </a:rPr>
              <a:t>¿Qué tipo de luz hizo es este espectro?</a:t>
            </a:r>
          </a:p>
          <a:p>
            <a:pPr marL="0" indent="0" algn="ctr">
              <a:buNone/>
            </a:pPr>
            <a:r>
              <a:rPr lang="es-MX" sz="3600" dirty="0">
                <a:solidFill>
                  <a:srgbClr val="0000FF"/>
                </a:solidFill>
              </a:rPr>
              <a:t>¿Hay colores más brillantes o más tenues? ¿O falta alguno?</a:t>
            </a:r>
            <a:endParaRPr lang="en-US" sz="3600" dirty="0">
              <a:solidFill>
                <a:srgbClr val="0000FF"/>
              </a:solidFill>
            </a:endParaRPr>
          </a:p>
        </p:txBody>
      </p:sp>
      <p:grpSp>
        <p:nvGrpSpPr>
          <p:cNvPr id="2" name="Group 1">
            <a:extLst>
              <a:ext uri="{FF2B5EF4-FFF2-40B4-BE49-F238E27FC236}">
                <a16:creationId xmlns="" xmlns:a16="http://schemas.microsoft.com/office/drawing/2014/main" id="{5E3311A3-07B9-45BE-B934-99E56A34DD73}"/>
              </a:ext>
            </a:extLst>
          </p:cNvPr>
          <p:cNvGrpSpPr/>
          <p:nvPr/>
        </p:nvGrpSpPr>
        <p:grpSpPr>
          <a:xfrm>
            <a:off x="2684920" y="3054972"/>
            <a:ext cx="3665638" cy="719245"/>
            <a:chOff x="2684920" y="3054972"/>
            <a:chExt cx="3665638" cy="719245"/>
          </a:xfrm>
        </p:grpSpPr>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84920" y="3060700"/>
              <a:ext cx="3665638" cy="713517"/>
            </a:xfrm>
            <a:prstGeom prst="rect">
              <a:avLst/>
            </a:prstGeom>
          </p:spPr>
        </p:pic>
        <p:sp>
          <p:nvSpPr>
            <p:cNvPr id="9" name="Rectangle 8"/>
            <p:cNvSpPr/>
            <p:nvPr/>
          </p:nvSpPr>
          <p:spPr>
            <a:xfrm>
              <a:off x="3741208" y="3054972"/>
              <a:ext cx="703791" cy="713232"/>
            </a:xfrm>
            <a:prstGeom prst="rect">
              <a:avLst/>
            </a:prstGeom>
            <a:solidFill>
              <a:srgbClr val="08111C"/>
            </a:solidFill>
            <a:ln>
              <a:solidFill>
                <a:srgbClr val="08111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n>
                    <a:solidFill>
                      <a:srgbClr val="08111C"/>
                    </a:solidFill>
                  </a:ln>
                  <a:solidFill>
                    <a:srgbClr val="08111C"/>
                  </a:solidFill>
                </a:rPr>
                <a:t>1</a:t>
              </a:r>
            </a:p>
          </p:txBody>
        </p:sp>
        <p:sp>
          <p:nvSpPr>
            <p:cNvPr id="10" name="Rectangle 9"/>
            <p:cNvSpPr/>
            <p:nvPr/>
          </p:nvSpPr>
          <p:spPr>
            <a:xfrm>
              <a:off x="4549775" y="3054972"/>
              <a:ext cx="1017058" cy="713232"/>
            </a:xfrm>
            <a:prstGeom prst="rect">
              <a:avLst/>
            </a:prstGeom>
            <a:solidFill>
              <a:srgbClr val="08111C"/>
            </a:solidFill>
            <a:ln>
              <a:solidFill>
                <a:srgbClr val="08111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08111C"/>
                  </a:solidFill>
                </a:ln>
                <a:solidFill>
                  <a:srgbClr val="08111C"/>
                </a:solidFill>
              </a:endParaRPr>
            </a:p>
          </p:txBody>
        </p:sp>
      </p:grpSp>
      <p:sp>
        <p:nvSpPr>
          <p:cNvPr id="11" name="TextBox 10"/>
          <p:cNvSpPr txBox="1"/>
          <p:nvPr/>
        </p:nvSpPr>
        <p:spPr>
          <a:xfrm>
            <a:off x="2199234" y="4325628"/>
            <a:ext cx="4934103" cy="1938992"/>
          </a:xfrm>
          <a:prstGeom prst="rect">
            <a:avLst/>
          </a:prstGeom>
          <a:noFill/>
        </p:spPr>
        <p:txBody>
          <a:bodyPr wrap="square" rtlCol="0">
            <a:spAutoFit/>
          </a:bodyPr>
          <a:lstStyle/>
          <a:p>
            <a:pPr marL="285750" indent="-285750">
              <a:buFont typeface="Arial"/>
              <a:buChar char="•"/>
            </a:pPr>
            <a:r>
              <a:rPr lang="es-MX" sz="2400" dirty="0"/>
              <a:t>Incandescente (¿qué color)?</a:t>
            </a:r>
          </a:p>
          <a:p>
            <a:pPr marL="285750" indent="-285750">
              <a:buFont typeface="Arial"/>
              <a:buChar char="•"/>
            </a:pPr>
            <a:r>
              <a:rPr lang="es-MX" sz="2400" dirty="0"/>
              <a:t>¿Fluorescente?</a:t>
            </a:r>
          </a:p>
          <a:p>
            <a:pPr marL="285750" indent="-285750">
              <a:buFont typeface="Arial"/>
              <a:buChar char="•"/>
            </a:pPr>
            <a:r>
              <a:rPr lang="es-MX" sz="2400" dirty="0"/>
              <a:t>¿LED?</a:t>
            </a:r>
          </a:p>
          <a:p>
            <a:pPr marL="285750" indent="-285750">
              <a:buFont typeface="Arial"/>
              <a:buChar char="•"/>
            </a:pPr>
            <a:r>
              <a:rPr lang="es-MX" sz="2400" dirty="0"/>
              <a:t>¿Tubo de gas (por ejemplo, luz de neón)?</a:t>
            </a:r>
            <a:endParaRPr lang="en-US" sz="2400" dirty="0"/>
          </a:p>
        </p:txBody>
      </p:sp>
      <p:sp>
        <p:nvSpPr>
          <p:cNvPr id="12" name="Title 1"/>
          <p:cNvSpPr>
            <a:spLocks noGrp="1"/>
          </p:cNvSpPr>
          <p:nvPr>
            <p:ph type="title"/>
          </p:nvPr>
        </p:nvSpPr>
        <p:spPr>
          <a:xfrm>
            <a:off x="457200" y="219998"/>
            <a:ext cx="8229600" cy="1143000"/>
          </a:xfrm>
        </p:spPr>
        <p:txBody>
          <a:bodyPr>
            <a:normAutofit/>
          </a:bodyPr>
          <a:lstStyle/>
          <a:p>
            <a:r>
              <a:rPr lang="es-MX" sz="4000" dirty="0"/>
              <a:t>Actividad</a:t>
            </a:r>
            <a:r>
              <a:rPr lang="en-US" sz="4000" dirty="0"/>
              <a:t> 5: </a:t>
            </a:r>
            <a:r>
              <a:rPr lang="es-MX" sz="4000" dirty="0"/>
              <a:t>Espectro</a:t>
            </a:r>
            <a:r>
              <a:rPr lang="en-US" sz="4000" dirty="0"/>
              <a:t> misterioso</a:t>
            </a:r>
          </a:p>
        </p:txBody>
      </p:sp>
    </p:spTree>
    <p:extLst>
      <p:ext uri="{BB962C8B-B14F-4D97-AF65-F5344CB8AC3E}">
        <p14:creationId xmlns:p14="http://schemas.microsoft.com/office/powerpoint/2010/main" val="2426320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a:t>Opcional</a:t>
            </a:r>
            <a:r>
              <a:rPr lang="en-US" dirty="0"/>
              <a:t>: </a:t>
            </a:r>
            <a:r>
              <a:rPr lang="es-MX" dirty="0"/>
              <a:t>medición</a:t>
            </a:r>
            <a:r>
              <a:rPr lang="en-US" dirty="0"/>
              <a:t> </a:t>
            </a:r>
            <a:r>
              <a:rPr lang="en-US"/>
              <a:t>de </a:t>
            </a:r>
            <a:r>
              <a:rPr lang="es-MX" dirty="0"/>
              <a:t>espectros</a:t>
            </a:r>
          </a:p>
        </p:txBody>
      </p:sp>
      <p:sp>
        <p:nvSpPr>
          <p:cNvPr id="3" name="Content Placeholder 2"/>
          <p:cNvSpPr>
            <a:spLocks noGrp="1"/>
          </p:cNvSpPr>
          <p:nvPr>
            <p:ph idx="1"/>
          </p:nvPr>
        </p:nvSpPr>
        <p:spPr/>
        <p:txBody>
          <a:bodyPr>
            <a:normAutofit lnSpcReduction="10000"/>
          </a:bodyPr>
          <a:lstStyle/>
          <a:p>
            <a:r>
              <a:rPr lang="es-MX" dirty="0"/>
              <a:t>Fotografía e imprime un espectro completo (por ejemplo, una bombilla incandescente o la luz solar reflejada en un papel blanco)</a:t>
            </a:r>
          </a:p>
          <a:p>
            <a:r>
              <a:rPr lang="es-MX" dirty="0"/>
              <a:t>En el espectro, etiquete las longitudes de onda de los extremos violeta y rojo (400 nm y 700 nm). Usa una regla para marcar algunos puntos entre los dos extremos.</a:t>
            </a:r>
          </a:p>
          <a:p>
            <a:r>
              <a:rPr lang="es-MX" dirty="0"/>
              <a:t>Use esta "calibración" para medir las longitudes de onda de otras fuentes de luz.</a:t>
            </a:r>
            <a:endParaRPr lang="en-US" dirty="0"/>
          </a:p>
        </p:txBody>
      </p:sp>
    </p:spTree>
    <p:extLst>
      <p:ext uri="{BB962C8B-B14F-4D97-AF65-F5344CB8AC3E}">
        <p14:creationId xmlns:p14="http://schemas.microsoft.com/office/powerpoint/2010/main" val="2071846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a:t>Vocabulario</a:t>
            </a:r>
            <a:r>
              <a:rPr lang="en-US" dirty="0"/>
              <a:t> </a:t>
            </a:r>
          </a:p>
        </p:txBody>
      </p:sp>
      <p:sp>
        <p:nvSpPr>
          <p:cNvPr id="6" name="Content Placeholder 5"/>
          <p:cNvSpPr txBox="1">
            <a:spLocks noGrp="1"/>
          </p:cNvSpPr>
          <p:nvPr>
            <p:ph idx="1"/>
          </p:nvPr>
        </p:nvSpPr>
        <p:spPr>
          <a:xfrm>
            <a:off x="1328573" y="2382977"/>
            <a:ext cx="7074658" cy="3859518"/>
          </a:xfrm>
          <a:prstGeom prst="rect">
            <a:avLst/>
          </a:prstGeom>
          <a:noFill/>
        </p:spPr>
        <p:txBody>
          <a:bodyPr wrap="square" numCol="2" rtlCol="0">
            <a:spAutoFit/>
          </a:bodyPr>
          <a:lstStyle/>
          <a:p>
            <a:pPr marL="342900" indent="-342900">
              <a:buFont typeface="Arial"/>
              <a:buChar char="•"/>
            </a:pPr>
            <a:r>
              <a:rPr lang="es-MX" sz="3600" dirty="0"/>
              <a:t>Longitud</a:t>
            </a:r>
            <a:r>
              <a:rPr lang="en-US" sz="3600" dirty="0"/>
              <a:t> de </a:t>
            </a:r>
            <a:r>
              <a:rPr lang="es-MX" sz="3600" dirty="0"/>
              <a:t>Onda</a:t>
            </a:r>
          </a:p>
          <a:p>
            <a:pPr marL="342900" indent="-342900">
              <a:buFont typeface="Arial"/>
              <a:buChar char="•"/>
            </a:pPr>
            <a:r>
              <a:rPr lang="es-MX" sz="3600" dirty="0"/>
              <a:t>Espectroscopio</a:t>
            </a:r>
          </a:p>
          <a:p>
            <a:r>
              <a:rPr lang="es-MX" sz="3600" dirty="0"/>
              <a:t>Espectroscopía</a:t>
            </a:r>
          </a:p>
          <a:p>
            <a:pPr marL="342900" indent="-342900">
              <a:buFont typeface="Arial"/>
              <a:buChar char="•"/>
            </a:pPr>
            <a:r>
              <a:rPr lang="es-MX" sz="3600" dirty="0"/>
              <a:t>Plasma</a:t>
            </a:r>
          </a:p>
          <a:p>
            <a:pPr marL="342900" indent="-342900">
              <a:buFont typeface="Arial"/>
              <a:buChar char="•"/>
            </a:pPr>
            <a:endParaRPr lang="es-MX" sz="3600" dirty="0"/>
          </a:p>
          <a:p>
            <a:pPr marL="342900" indent="-342900">
              <a:buFont typeface="Arial"/>
              <a:buChar char="•"/>
            </a:pPr>
            <a:r>
              <a:rPr lang="es-MX" sz="3600" dirty="0"/>
              <a:t>Emite</a:t>
            </a:r>
          </a:p>
          <a:p>
            <a:pPr marL="342900" indent="-342900">
              <a:buFont typeface="Arial"/>
              <a:buChar char="•"/>
            </a:pPr>
            <a:r>
              <a:rPr lang="es-MX" sz="3600" dirty="0"/>
              <a:t>Absorbe</a:t>
            </a:r>
          </a:p>
          <a:p>
            <a:pPr marL="342900" indent="-342900">
              <a:buFont typeface="Arial"/>
              <a:buChar char="•"/>
            </a:pPr>
            <a:r>
              <a:rPr lang="es-MX" sz="3600" dirty="0"/>
              <a:t>Dispersa</a:t>
            </a:r>
          </a:p>
          <a:p>
            <a:pPr marL="342900" indent="-342900">
              <a:buFont typeface="Arial"/>
              <a:buChar char="•"/>
            </a:pPr>
            <a:r>
              <a:rPr lang="es-MX" sz="3600" dirty="0"/>
              <a:t>Espectro</a:t>
            </a:r>
            <a:r>
              <a:rPr lang="en-US" sz="3600" dirty="0"/>
              <a:t> </a:t>
            </a:r>
          </a:p>
        </p:txBody>
      </p:sp>
    </p:spTree>
    <p:extLst>
      <p:ext uri="{BB962C8B-B14F-4D97-AF65-F5344CB8AC3E}">
        <p14:creationId xmlns:p14="http://schemas.microsoft.com/office/powerpoint/2010/main" val="22449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709927" y="443880"/>
            <a:ext cx="6390532" cy="769441"/>
          </a:xfrm>
          <a:prstGeom prst="rect">
            <a:avLst/>
          </a:prstGeom>
          <a:noFill/>
        </p:spPr>
        <p:txBody>
          <a:bodyPr wrap="none" rtlCol="0">
            <a:spAutoFit/>
          </a:bodyPr>
          <a:lstStyle/>
          <a:p>
            <a:r>
              <a:rPr lang="en-US" sz="4400" dirty="0"/>
              <a:t>¿</a:t>
            </a:r>
            <a:r>
              <a:rPr lang="es-MX" sz="4400" dirty="0"/>
              <a:t>Qué</a:t>
            </a:r>
            <a:r>
              <a:rPr lang="en-US" sz="4400" dirty="0"/>
              <a:t> es la </a:t>
            </a:r>
            <a:r>
              <a:rPr lang="es-MX" sz="4400" dirty="0"/>
              <a:t>Espectroscopía</a:t>
            </a:r>
            <a:r>
              <a:rPr lang="en-US" sz="4400" dirty="0"/>
              <a:t>?</a:t>
            </a:r>
          </a:p>
        </p:txBody>
      </p:sp>
      <p:sp>
        <p:nvSpPr>
          <p:cNvPr id="2" name="TextBox 1"/>
          <p:cNvSpPr txBox="1"/>
          <p:nvPr/>
        </p:nvSpPr>
        <p:spPr>
          <a:xfrm>
            <a:off x="362838" y="1597656"/>
            <a:ext cx="8395082" cy="2055044"/>
          </a:xfrm>
          <a:prstGeom prst="rect">
            <a:avLst/>
          </a:prstGeom>
          <a:noFill/>
        </p:spPr>
        <p:txBody>
          <a:bodyPr wrap="square" rtlCol="0">
            <a:normAutofit fontScale="92500"/>
          </a:bodyPr>
          <a:lstStyle/>
          <a:p>
            <a:r>
              <a:rPr lang="es-MX" sz="3200"/>
              <a:t>La espectroscopía </a:t>
            </a:r>
            <a:r>
              <a:rPr lang="es-MX" sz="3200" dirty="0"/>
              <a:t>es un tipo de medida que se usa para identificar la luz que es emitida, absorbida o dispersada por los materiales. La espectroscopia es como una "huella dactilar" para los materiales.</a:t>
            </a:r>
            <a:endParaRPr lang="en-US" sz="3200" dirty="0"/>
          </a:p>
        </p:txBody>
      </p:sp>
      <p:pic>
        <p:nvPicPr>
          <p:cNvPr id="4" name="Picture 3" descr="Screen Shot 2015-01-16 at 9.56.15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04270" y="4794445"/>
            <a:ext cx="6789836" cy="920400"/>
          </a:xfrm>
          <a:prstGeom prst="rect">
            <a:avLst/>
          </a:prstGeom>
        </p:spPr>
      </p:pic>
      <p:pic>
        <p:nvPicPr>
          <p:cNvPr id="5" name="Picture 4" descr="Screen Shot 2015-01-16 at 9.56.01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89185" y="3652699"/>
            <a:ext cx="6804921" cy="905311"/>
          </a:xfrm>
          <a:prstGeom prst="rect">
            <a:avLst/>
          </a:prstGeom>
        </p:spPr>
      </p:pic>
      <p:pic>
        <p:nvPicPr>
          <p:cNvPr id="6" name="Picture 5" descr="Screen Shot 2015-01-16 at 10.55.01 PM.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74100" y="5813515"/>
            <a:ext cx="6820006" cy="860045"/>
          </a:xfrm>
          <a:prstGeom prst="rect">
            <a:avLst/>
          </a:prstGeom>
        </p:spPr>
      </p:pic>
      <p:grpSp>
        <p:nvGrpSpPr>
          <p:cNvPr id="19" name="Group 18">
            <a:extLst>
              <a:ext uri="{FF2B5EF4-FFF2-40B4-BE49-F238E27FC236}">
                <a16:creationId xmlns="" xmlns:a16="http://schemas.microsoft.com/office/drawing/2014/main" id="{A4CAD2D2-984D-442F-9995-C85C9CFB3B6E}"/>
              </a:ext>
            </a:extLst>
          </p:cNvPr>
          <p:cNvGrpSpPr/>
          <p:nvPr/>
        </p:nvGrpSpPr>
        <p:grpSpPr>
          <a:xfrm>
            <a:off x="1097386" y="3647493"/>
            <a:ext cx="6812280" cy="922426"/>
            <a:chOff x="1098405" y="3647493"/>
            <a:chExt cx="6803136" cy="922426"/>
          </a:xfrm>
        </p:grpSpPr>
        <p:graphicFrame>
          <p:nvGraphicFramePr>
            <p:cNvPr id="3" name="Object 2">
              <a:extLst>
                <a:ext uri="{FF2B5EF4-FFF2-40B4-BE49-F238E27FC236}">
                  <a16:creationId xmlns="" xmlns:a16="http://schemas.microsoft.com/office/drawing/2014/main" id="{0929B0E4-8905-4DC0-A365-F8AD4BE6D3A8}"/>
                </a:ext>
              </a:extLst>
            </p:cNvPr>
            <p:cNvGraphicFramePr>
              <a:graphicFrameLocks noChangeAspect="1"/>
            </p:cNvGraphicFramePr>
            <p:nvPr>
              <p:extLst>
                <p:ext uri="{D42A27DB-BD31-4B8C-83A1-F6EECF244321}">
                  <p14:modId xmlns:p14="http://schemas.microsoft.com/office/powerpoint/2010/main" val="3395191348"/>
                </p:ext>
              </p:extLst>
            </p:nvPr>
          </p:nvGraphicFramePr>
          <p:xfrm>
            <a:off x="1098405" y="3656331"/>
            <a:ext cx="6803136" cy="913588"/>
          </p:xfrm>
          <a:graphic>
            <a:graphicData uri="http://schemas.openxmlformats.org/presentationml/2006/ole">
              <mc:AlternateContent xmlns:mc="http://schemas.openxmlformats.org/markup-compatibility/2006">
                <mc:Choice xmlns:v="urn:schemas-microsoft-com:vml" Requires="v">
                  <p:oleObj spid="_x0000_s1034" name="Image" r:id="rId7" imgW="9079200" imgH="1218960" progId="Photoshop.Image.13">
                    <p:embed/>
                  </p:oleObj>
                </mc:Choice>
                <mc:Fallback>
                  <p:oleObj name="Image" r:id="rId7" imgW="9079200" imgH="1218960" progId="Photoshop.Image.13">
                    <p:embed/>
                    <p:pic>
                      <p:nvPicPr>
                        <p:cNvPr id="3" name="Object 2">
                          <a:extLst>
                            <a:ext uri="{FF2B5EF4-FFF2-40B4-BE49-F238E27FC236}">
                              <a16:creationId xmlns="" xmlns:a16="http://schemas.microsoft.com/office/drawing/2014/main" id="{0929B0E4-8905-4DC0-A365-F8AD4BE6D3A8}"/>
                            </a:ext>
                          </a:extLst>
                        </p:cNvPr>
                        <p:cNvPicPr/>
                        <p:nvPr/>
                      </p:nvPicPr>
                      <p:blipFill>
                        <a:blip r:embed="rId8"/>
                        <a:stretch>
                          <a:fillRect/>
                        </a:stretch>
                      </p:blipFill>
                      <p:spPr>
                        <a:xfrm>
                          <a:off x="1098405" y="3656331"/>
                          <a:ext cx="6803136" cy="913588"/>
                        </a:xfrm>
                        <a:prstGeom prst="rect">
                          <a:avLst/>
                        </a:prstGeom>
                      </p:spPr>
                    </p:pic>
                  </p:oleObj>
                </mc:Fallback>
              </mc:AlternateContent>
            </a:graphicData>
          </a:graphic>
        </p:graphicFrame>
        <p:sp>
          <p:nvSpPr>
            <p:cNvPr id="9" name="TextBox 8">
              <a:extLst>
                <a:ext uri="{FF2B5EF4-FFF2-40B4-BE49-F238E27FC236}">
                  <a16:creationId xmlns="" xmlns:a16="http://schemas.microsoft.com/office/drawing/2014/main" id="{92094764-134F-49A9-AF65-526E2DDD0904}"/>
                </a:ext>
              </a:extLst>
            </p:cNvPr>
            <p:cNvSpPr txBox="1"/>
            <p:nvPr/>
          </p:nvSpPr>
          <p:spPr>
            <a:xfrm>
              <a:off x="1203334" y="3670748"/>
              <a:ext cx="830745" cy="234066"/>
            </a:xfrm>
            <a:prstGeom prst="rect">
              <a:avLst/>
            </a:prstGeom>
            <a:noFill/>
          </p:spPr>
          <p:txBody>
            <a:bodyPr wrap="square" rtlCol="0" anchor="ctr">
              <a:normAutofit fontScale="55000" lnSpcReduction="20000"/>
            </a:bodyPr>
            <a:lstStyle/>
            <a:p>
              <a:pPr algn="ctr"/>
              <a:r>
                <a:rPr lang="es-MX" dirty="0">
                  <a:solidFill>
                    <a:srgbClr val="FA67CA"/>
                  </a:solidFill>
                </a:rPr>
                <a:t>Gas Caliente</a:t>
              </a:r>
            </a:p>
          </p:txBody>
        </p:sp>
        <p:sp>
          <p:nvSpPr>
            <p:cNvPr id="12" name="TextBox 11">
              <a:extLst>
                <a:ext uri="{FF2B5EF4-FFF2-40B4-BE49-F238E27FC236}">
                  <a16:creationId xmlns="" xmlns:a16="http://schemas.microsoft.com/office/drawing/2014/main" id="{B2241488-0981-4186-822F-8B29EFC974D3}"/>
                </a:ext>
              </a:extLst>
            </p:cNvPr>
            <p:cNvSpPr txBox="1"/>
            <p:nvPr/>
          </p:nvSpPr>
          <p:spPr>
            <a:xfrm>
              <a:off x="5037466" y="3647493"/>
              <a:ext cx="2078902" cy="369332"/>
            </a:xfrm>
            <a:prstGeom prst="rect">
              <a:avLst/>
            </a:prstGeom>
            <a:noFill/>
          </p:spPr>
          <p:txBody>
            <a:bodyPr wrap="square" rtlCol="0">
              <a:normAutofit/>
            </a:bodyPr>
            <a:lstStyle/>
            <a:p>
              <a:r>
                <a:rPr lang="es-MX" dirty="0">
                  <a:solidFill>
                    <a:schemeClr val="bg1"/>
                  </a:solidFill>
                </a:rPr>
                <a:t>Espectro de emisión</a:t>
              </a:r>
            </a:p>
          </p:txBody>
        </p:sp>
      </p:grpSp>
      <p:grpSp>
        <p:nvGrpSpPr>
          <p:cNvPr id="20" name="Group 19">
            <a:extLst>
              <a:ext uri="{FF2B5EF4-FFF2-40B4-BE49-F238E27FC236}">
                <a16:creationId xmlns="" xmlns:a16="http://schemas.microsoft.com/office/drawing/2014/main" id="{AB8C5B92-82BB-43C0-A489-93FCE80F5401}"/>
              </a:ext>
            </a:extLst>
          </p:cNvPr>
          <p:cNvGrpSpPr/>
          <p:nvPr/>
        </p:nvGrpSpPr>
        <p:grpSpPr>
          <a:xfrm>
            <a:off x="1097386" y="4685027"/>
            <a:ext cx="6812280" cy="969623"/>
            <a:chOff x="1070956" y="4685026"/>
            <a:chExt cx="6858035" cy="969623"/>
          </a:xfrm>
        </p:grpSpPr>
        <p:grpSp>
          <p:nvGrpSpPr>
            <p:cNvPr id="16" name="Group 15">
              <a:extLst>
                <a:ext uri="{FF2B5EF4-FFF2-40B4-BE49-F238E27FC236}">
                  <a16:creationId xmlns="" xmlns:a16="http://schemas.microsoft.com/office/drawing/2014/main" id="{04C50B2C-4BAE-4DF2-8999-C8016875D5CD}"/>
                </a:ext>
              </a:extLst>
            </p:cNvPr>
            <p:cNvGrpSpPr/>
            <p:nvPr/>
          </p:nvGrpSpPr>
          <p:grpSpPr>
            <a:xfrm>
              <a:off x="1070956" y="4731105"/>
              <a:ext cx="6858035" cy="923544"/>
              <a:chOff x="3375051" y="5179048"/>
              <a:chExt cx="6858035" cy="923544"/>
            </a:xfrm>
          </p:grpSpPr>
          <p:graphicFrame>
            <p:nvGraphicFramePr>
              <p:cNvPr id="7" name="Object 6">
                <a:extLst>
                  <a:ext uri="{FF2B5EF4-FFF2-40B4-BE49-F238E27FC236}">
                    <a16:creationId xmlns="" xmlns:a16="http://schemas.microsoft.com/office/drawing/2014/main" id="{6ADF6F82-E022-4AAA-BB9F-780EDCF31C53}"/>
                  </a:ext>
                </a:extLst>
              </p:cNvPr>
              <p:cNvGraphicFramePr>
                <a:graphicFrameLocks noChangeAspect="1"/>
              </p:cNvGraphicFramePr>
              <p:nvPr>
                <p:extLst>
                  <p:ext uri="{D42A27DB-BD31-4B8C-83A1-F6EECF244321}">
                    <p14:modId xmlns:p14="http://schemas.microsoft.com/office/powerpoint/2010/main" val="3880403826"/>
                  </p:ext>
                </p:extLst>
              </p:nvPr>
            </p:nvGraphicFramePr>
            <p:xfrm>
              <a:off x="3375051" y="5179048"/>
              <a:ext cx="6858035" cy="923544"/>
            </p:xfrm>
            <a:graphic>
              <a:graphicData uri="http://schemas.openxmlformats.org/presentationml/2006/ole">
                <mc:AlternateContent xmlns:mc="http://schemas.openxmlformats.org/markup-compatibility/2006">
                  <mc:Choice xmlns:v="urn:schemas-microsoft-com:vml" Requires="v">
                    <p:oleObj spid="_x0000_s1035" name="Image" r:id="rId9" imgW="9053640" imgH="1218960" progId="Photoshop.Image.13">
                      <p:embed/>
                    </p:oleObj>
                  </mc:Choice>
                  <mc:Fallback>
                    <p:oleObj name="Image" r:id="rId9" imgW="9053640" imgH="1218960" progId="Photoshop.Image.13">
                      <p:embed/>
                      <p:pic>
                        <p:nvPicPr>
                          <p:cNvPr id="7" name="Object 6">
                            <a:extLst>
                              <a:ext uri="{FF2B5EF4-FFF2-40B4-BE49-F238E27FC236}">
                                <a16:creationId xmlns="" xmlns:a16="http://schemas.microsoft.com/office/drawing/2014/main" id="{6ADF6F82-E022-4AAA-BB9F-780EDCF31C53}"/>
                              </a:ext>
                            </a:extLst>
                          </p:cNvPr>
                          <p:cNvPicPr/>
                          <p:nvPr/>
                        </p:nvPicPr>
                        <p:blipFill>
                          <a:blip r:embed="rId10"/>
                          <a:stretch>
                            <a:fillRect/>
                          </a:stretch>
                        </p:blipFill>
                        <p:spPr>
                          <a:xfrm>
                            <a:off x="3375051" y="5179048"/>
                            <a:ext cx="6858035" cy="923544"/>
                          </a:xfrm>
                          <a:prstGeom prst="rect">
                            <a:avLst/>
                          </a:prstGeom>
                        </p:spPr>
                      </p:pic>
                    </p:oleObj>
                  </mc:Fallback>
                </mc:AlternateContent>
              </a:graphicData>
            </a:graphic>
          </p:graphicFrame>
          <p:sp>
            <p:nvSpPr>
              <p:cNvPr id="11" name="TextBox 10">
                <a:extLst>
                  <a:ext uri="{FF2B5EF4-FFF2-40B4-BE49-F238E27FC236}">
                    <a16:creationId xmlns="" xmlns:a16="http://schemas.microsoft.com/office/drawing/2014/main" id="{CF8A2D84-EC32-4751-81FE-9AE8DF070714}"/>
                  </a:ext>
                </a:extLst>
              </p:cNvPr>
              <p:cNvSpPr txBox="1"/>
              <p:nvPr/>
            </p:nvSpPr>
            <p:spPr>
              <a:xfrm>
                <a:off x="4179482" y="5183860"/>
                <a:ext cx="639412" cy="219107"/>
              </a:xfrm>
              <a:prstGeom prst="rect">
                <a:avLst/>
              </a:prstGeom>
              <a:noFill/>
            </p:spPr>
            <p:txBody>
              <a:bodyPr wrap="square" rtlCol="0" anchor="ctr">
                <a:normAutofit fontScale="55000" lnSpcReduction="20000"/>
              </a:bodyPr>
              <a:lstStyle/>
              <a:p>
                <a:pPr algn="ctr"/>
                <a:r>
                  <a:rPr lang="es-MX" dirty="0">
                    <a:solidFill>
                      <a:srgbClr val="0C32CC"/>
                    </a:solidFill>
                  </a:rPr>
                  <a:t>Gas Frío</a:t>
                </a:r>
              </a:p>
            </p:txBody>
          </p:sp>
        </p:grpSp>
        <p:sp>
          <p:nvSpPr>
            <p:cNvPr id="13" name="TextBox 12">
              <a:extLst>
                <a:ext uri="{FF2B5EF4-FFF2-40B4-BE49-F238E27FC236}">
                  <a16:creationId xmlns="" xmlns:a16="http://schemas.microsoft.com/office/drawing/2014/main" id="{DBF87BC1-8FEB-466C-BA15-501BF6AC6B46}"/>
                </a:ext>
              </a:extLst>
            </p:cNvPr>
            <p:cNvSpPr txBox="1"/>
            <p:nvPr/>
          </p:nvSpPr>
          <p:spPr>
            <a:xfrm>
              <a:off x="4949974" y="4685026"/>
              <a:ext cx="2253887" cy="369332"/>
            </a:xfrm>
            <a:prstGeom prst="rect">
              <a:avLst/>
            </a:prstGeom>
            <a:noFill/>
          </p:spPr>
          <p:txBody>
            <a:bodyPr wrap="none" rtlCol="0">
              <a:spAutoFit/>
            </a:bodyPr>
            <a:lstStyle/>
            <a:p>
              <a:r>
                <a:rPr lang="es-MX" dirty="0">
                  <a:solidFill>
                    <a:schemeClr val="bg1"/>
                  </a:solidFill>
                </a:rPr>
                <a:t>Espectro de absorción</a:t>
              </a:r>
            </a:p>
          </p:txBody>
        </p:sp>
      </p:grpSp>
      <p:grpSp>
        <p:nvGrpSpPr>
          <p:cNvPr id="21" name="Group 20">
            <a:extLst>
              <a:ext uri="{FF2B5EF4-FFF2-40B4-BE49-F238E27FC236}">
                <a16:creationId xmlns="" xmlns:a16="http://schemas.microsoft.com/office/drawing/2014/main" id="{BB01AA86-A484-4CCC-A873-47607A279901}"/>
              </a:ext>
            </a:extLst>
          </p:cNvPr>
          <p:cNvGrpSpPr/>
          <p:nvPr/>
        </p:nvGrpSpPr>
        <p:grpSpPr>
          <a:xfrm>
            <a:off x="1097386" y="5769757"/>
            <a:ext cx="6812280" cy="902394"/>
            <a:chOff x="1123816" y="5769757"/>
            <a:chExt cx="6752314" cy="902394"/>
          </a:xfrm>
        </p:grpSpPr>
        <p:graphicFrame>
          <p:nvGraphicFramePr>
            <p:cNvPr id="8" name="Object 7">
              <a:extLst>
                <a:ext uri="{FF2B5EF4-FFF2-40B4-BE49-F238E27FC236}">
                  <a16:creationId xmlns="" xmlns:a16="http://schemas.microsoft.com/office/drawing/2014/main" id="{DEB4E3C7-5BE1-43C6-B57D-F05A2EAAA1F4}"/>
                </a:ext>
              </a:extLst>
            </p:cNvPr>
            <p:cNvGraphicFramePr>
              <a:graphicFrameLocks noChangeAspect="1"/>
            </p:cNvGraphicFramePr>
            <p:nvPr>
              <p:extLst>
                <p:ext uri="{D42A27DB-BD31-4B8C-83A1-F6EECF244321}">
                  <p14:modId xmlns:p14="http://schemas.microsoft.com/office/powerpoint/2010/main" val="2586468178"/>
                </p:ext>
              </p:extLst>
            </p:nvPr>
          </p:nvGraphicFramePr>
          <p:xfrm>
            <a:off x="1123816" y="5812615"/>
            <a:ext cx="6752314" cy="859536"/>
          </p:xfrm>
          <a:graphic>
            <a:graphicData uri="http://schemas.openxmlformats.org/presentationml/2006/ole">
              <mc:AlternateContent xmlns:mc="http://schemas.openxmlformats.org/markup-compatibility/2006">
                <mc:Choice xmlns:v="urn:schemas-microsoft-com:vml" Requires="v">
                  <p:oleObj spid="_x0000_s1036" name="Image" r:id="rId11" imgW="9079200" imgH="1155240" progId="Photoshop.Image.13">
                    <p:embed/>
                  </p:oleObj>
                </mc:Choice>
                <mc:Fallback>
                  <p:oleObj name="Image" r:id="rId11" imgW="9079200" imgH="1155240" progId="Photoshop.Image.13">
                    <p:embed/>
                    <p:pic>
                      <p:nvPicPr>
                        <p:cNvPr id="8" name="Object 7">
                          <a:extLst>
                            <a:ext uri="{FF2B5EF4-FFF2-40B4-BE49-F238E27FC236}">
                              <a16:creationId xmlns="" xmlns:a16="http://schemas.microsoft.com/office/drawing/2014/main" id="{DEB4E3C7-5BE1-43C6-B57D-F05A2EAAA1F4}"/>
                            </a:ext>
                          </a:extLst>
                        </p:cNvPr>
                        <p:cNvPicPr/>
                        <p:nvPr/>
                      </p:nvPicPr>
                      <p:blipFill>
                        <a:blip r:embed="rId12"/>
                        <a:stretch>
                          <a:fillRect/>
                        </a:stretch>
                      </p:blipFill>
                      <p:spPr>
                        <a:xfrm>
                          <a:off x="1123816" y="5812615"/>
                          <a:ext cx="6752314" cy="859536"/>
                        </a:xfrm>
                        <a:prstGeom prst="rect">
                          <a:avLst/>
                        </a:prstGeom>
                      </p:spPr>
                    </p:pic>
                  </p:oleObj>
                </mc:Fallback>
              </mc:AlternateContent>
            </a:graphicData>
          </a:graphic>
        </p:graphicFrame>
        <p:sp>
          <p:nvSpPr>
            <p:cNvPr id="14" name="TextBox 13">
              <a:extLst>
                <a:ext uri="{FF2B5EF4-FFF2-40B4-BE49-F238E27FC236}">
                  <a16:creationId xmlns="" xmlns:a16="http://schemas.microsoft.com/office/drawing/2014/main" id="{D2E95530-09B0-43D3-9882-D63205918E0F}"/>
                </a:ext>
              </a:extLst>
            </p:cNvPr>
            <p:cNvSpPr txBox="1"/>
            <p:nvPr/>
          </p:nvSpPr>
          <p:spPr>
            <a:xfrm>
              <a:off x="4949974" y="5769757"/>
              <a:ext cx="2253887" cy="369332"/>
            </a:xfrm>
            <a:prstGeom prst="rect">
              <a:avLst/>
            </a:prstGeom>
            <a:noFill/>
          </p:spPr>
          <p:txBody>
            <a:bodyPr wrap="none" rtlCol="0">
              <a:spAutoFit/>
            </a:bodyPr>
            <a:lstStyle/>
            <a:p>
              <a:r>
                <a:rPr lang="es-MX" dirty="0">
                  <a:solidFill>
                    <a:schemeClr val="bg1"/>
                  </a:solidFill>
                </a:rPr>
                <a:t>Espectro de absorción</a:t>
              </a:r>
            </a:p>
          </p:txBody>
        </p:sp>
      </p:grpSp>
    </p:spTree>
    <p:extLst>
      <p:ext uri="{BB962C8B-B14F-4D97-AF65-F5344CB8AC3E}">
        <p14:creationId xmlns:p14="http://schemas.microsoft.com/office/powerpoint/2010/main" val="2932243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0172" y="1785606"/>
            <a:ext cx="7779293" cy="584776"/>
          </a:xfrm>
          <a:prstGeom prst="rect">
            <a:avLst/>
          </a:prstGeom>
          <a:noFill/>
        </p:spPr>
        <p:txBody>
          <a:bodyPr wrap="square" rtlCol="0">
            <a:normAutofit fontScale="85000" lnSpcReduction="10000"/>
          </a:bodyPr>
          <a:lstStyle/>
          <a:p>
            <a:r>
              <a:rPr lang="es-MX" sz="3200" b="1" dirty="0"/>
              <a:t>EJEMPLO: ¿De qué están hechas las rocas en Marte?</a:t>
            </a:r>
            <a:endParaRPr lang="en-US" sz="3200" b="1" dirty="0"/>
          </a:p>
        </p:txBody>
      </p:sp>
      <p:pic>
        <p:nvPicPr>
          <p:cNvPr id="4" name="Picture 3" descr="Screen Shot 2015-01-16 at 10.00.54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0214" y="2665056"/>
            <a:ext cx="3762184" cy="2180206"/>
          </a:xfrm>
          <a:prstGeom prst="rect">
            <a:avLst/>
          </a:prstGeom>
        </p:spPr>
      </p:pic>
      <p:sp>
        <p:nvSpPr>
          <p:cNvPr id="5" name="TextBox 4"/>
          <p:cNvSpPr txBox="1"/>
          <p:nvPr/>
        </p:nvSpPr>
        <p:spPr>
          <a:xfrm>
            <a:off x="300214" y="4719086"/>
            <a:ext cx="1701428" cy="369332"/>
          </a:xfrm>
          <a:prstGeom prst="rect">
            <a:avLst/>
          </a:prstGeom>
          <a:noFill/>
        </p:spPr>
        <p:txBody>
          <a:bodyPr wrap="none" rtlCol="0">
            <a:spAutoFit/>
          </a:bodyPr>
          <a:lstStyle/>
          <a:p>
            <a:r>
              <a:rPr lang="en-US" dirty="0"/>
              <a:t>(</a:t>
            </a:r>
            <a:r>
              <a:rPr lang="es-MX" dirty="0"/>
              <a:t>cortesía</a:t>
            </a:r>
            <a:r>
              <a:rPr lang="en-US" dirty="0"/>
              <a:t>: NASA)</a:t>
            </a:r>
          </a:p>
        </p:txBody>
      </p:sp>
      <p:sp>
        <p:nvSpPr>
          <p:cNvPr id="6" name="TextBox 5"/>
          <p:cNvSpPr txBox="1"/>
          <p:nvPr/>
        </p:nvSpPr>
        <p:spPr>
          <a:xfrm>
            <a:off x="4062398" y="2567949"/>
            <a:ext cx="4921449" cy="2062103"/>
          </a:xfrm>
          <a:prstGeom prst="rect">
            <a:avLst/>
          </a:prstGeom>
          <a:noFill/>
        </p:spPr>
        <p:txBody>
          <a:bodyPr wrap="square" rtlCol="0">
            <a:normAutofit/>
          </a:bodyPr>
          <a:lstStyle/>
          <a:p>
            <a:r>
              <a:rPr lang="es-MX" sz="3200" dirty="0"/>
              <a:t>Un láser vaporiza una pequeña cantidad de roca creando un gas caliente y brillante llamado plasma.</a:t>
            </a:r>
            <a:endParaRPr lang="en-US" sz="3200" dirty="0"/>
          </a:p>
        </p:txBody>
      </p:sp>
      <p:sp>
        <p:nvSpPr>
          <p:cNvPr id="7" name="TextBox 6"/>
          <p:cNvSpPr txBox="1"/>
          <p:nvPr/>
        </p:nvSpPr>
        <p:spPr>
          <a:xfrm>
            <a:off x="1709927" y="428200"/>
            <a:ext cx="6390532" cy="769441"/>
          </a:xfrm>
          <a:prstGeom prst="rect">
            <a:avLst/>
          </a:prstGeom>
          <a:noFill/>
        </p:spPr>
        <p:txBody>
          <a:bodyPr wrap="none" rtlCol="0">
            <a:spAutoFit/>
          </a:bodyPr>
          <a:lstStyle/>
          <a:p>
            <a:r>
              <a:rPr lang="en-US" sz="4400" dirty="0"/>
              <a:t>¿</a:t>
            </a:r>
            <a:r>
              <a:rPr lang="es-MX" sz="4400" dirty="0"/>
              <a:t>Qué</a:t>
            </a:r>
            <a:r>
              <a:rPr lang="en-US" sz="4400" dirty="0"/>
              <a:t> es la </a:t>
            </a:r>
            <a:r>
              <a:rPr lang="es-MX" sz="4400" dirty="0"/>
              <a:t>Espectroscopía</a:t>
            </a:r>
            <a:r>
              <a:rPr lang="en-US" sz="4400" dirty="0"/>
              <a:t>?</a:t>
            </a:r>
          </a:p>
        </p:txBody>
      </p:sp>
      <p:sp>
        <p:nvSpPr>
          <p:cNvPr id="2" name="TextBox 1"/>
          <p:cNvSpPr txBox="1"/>
          <p:nvPr/>
        </p:nvSpPr>
        <p:spPr>
          <a:xfrm>
            <a:off x="250172" y="5041378"/>
            <a:ext cx="8592033" cy="1077218"/>
          </a:xfrm>
          <a:prstGeom prst="rect">
            <a:avLst/>
          </a:prstGeom>
          <a:noFill/>
        </p:spPr>
        <p:txBody>
          <a:bodyPr wrap="square" rtlCol="0">
            <a:normAutofit fontScale="92500"/>
          </a:bodyPr>
          <a:lstStyle/>
          <a:p>
            <a:r>
              <a:rPr lang="es-MX" sz="3200" dirty="0"/>
              <a:t>Analizando el espectro de plasma brillante permite a los científicos determinar de qué está hecha la roca.</a:t>
            </a:r>
            <a:endParaRPr lang="en-US" sz="3200" dirty="0"/>
          </a:p>
        </p:txBody>
      </p:sp>
      <p:graphicFrame>
        <p:nvGraphicFramePr>
          <p:cNvPr id="9" name="Object 8">
            <a:extLst>
              <a:ext uri="{FF2B5EF4-FFF2-40B4-BE49-F238E27FC236}">
                <a16:creationId xmlns="" xmlns:a16="http://schemas.microsoft.com/office/drawing/2014/main" id="{21E4E613-1D71-40AA-BD78-F3C8CA3B410B}"/>
              </a:ext>
            </a:extLst>
          </p:cNvPr>
          <p:cNvGraphicFramePr>
            <a:graphicFrameLocks noChangeAspect="1"/>
          </p:cNvGraphicFramePr>
          <p:nvPr>
            <p:extLst>
              <p:ext uri="{D42A27DB-BD31-4B8C-83A1-F6EECF244321}">
                <p14:modId xmlns:p14="http://schemas.microsoft.com/office/powerpoint/2010/main" val="212417512"/>
              </p:ext>
            </p:extLst>
          </p:nvPr>
        </p:nvGraphicFramePr>
        <p:xfrm>
          <a:off x="300214" y="2659443"/>
          <a:ext cx="3743141" cy="2176272"/>
        </p:xfrm>
        <a:graphic>
          <a:graphicData uri="http://schemas.openxmlformats.org/presentationml/2006/ole">
            <mc:AlternateContent xmlns:mc="http://schemas.openxmlformats.org/markup-compatibility/2006">
              <mc:Choice xmlns:v="urn:schemas-microsoft-com:vml" Requires="v">
                <p:oleObj spid="_x0000_s2054" name="Image" r:id="rId5" imgW="5002920" imgH="2907720" progId="Photoshop.Image.13">
                  <p:embed/>
                </p:oleObj>
              </mc:Choice>
              <mc:Fallback>
                <p:oleObj name="Image" r:id="rId5" imgW="5002920" imgH="2907720" progId="Photoshop.Image.13">
                  <p:embed/>
                  <p:pic>
                    <p:nvPicPr>
                      <p:cNvPr id="9" name="Object 8">
                        <a:extLst>
                          <a:ext uri="{FF2B5EF4-FFF2-40B4-BE49-F238E27FC236}">
                            <a16:creationId xmlns="" xmlns:a16="http://schemas.microsoft.com/office/drawing/2014/main" id="{21E4E613-1D71-40AA-BD78-F3C8CA3B410B}"/>
                          </a:ext>
                        </a:extLst>
                      </p:cNvPr>
                      <p:cNvPicPr/>
                      <p:nvPr/>
                    </p:nvPicPr>
                    <p:blipFill>
                      <a:blip r:embed="rId6"/>
                      <a:stretch>
                        <a:fillRect/>
                      </a:stretch>
                    </p:blipFill>
                    <p:spPr>
                      <a:xfrm>
                        <a:off x="300214" y="2659443"/>
                        <a:ext cx="3743141" cy="2176272"/>
                      </a:xfrm>
                      <a:prstGeom prst="rect">
                        <a:avLst/>
                      </a:prstGeom>
                    </p:spPr>
                  </p:pic>
                </p:oleObj>
              </mc:Fallback>
            </mc:AlternateContent>
          </a:graphicData>
        </a:graphic>
      </p:graphicFrame>
    </p:spTree>
    <p:extLst>
      <p:ext uri="{BB962C8B-B14F-4D97-AF65-F5344CB8AC3E}">
        <p14:creationId xmlns:p14="http://schemas.microsoft.com/office/powerpoint/2010/main" val="3464277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74589" y="428200"/>
            <a:ext cx="5483168" cy="769441"/>
          </a:xfrm>
          <a:prstGeom prst="rect">
            <a:avLst/>
          </a:prstGeom>
          <a:noFill/>
        </p:spPr>
        <p:txBody>
          <a:bodyPr wrap="none" rtlCol="0">
            <a:spAutoFit/>
          </a:bodyPr>
          <a:lstStyle/>
          <a:p>
            <a:r>
              <a:rPr lang="es-MX" sz="4400" dirty="0"/>
              <a:t>Los colores del arco iris</a:t>
            </a:r>
            <a:endParaRPr lang="en-US" sz="4400" dirty="0"/>
          </a:p>
        </p:txBody>
      </p:sp>
      <p:pic>
        <p:nvPicPr>
          <p:cNvPr id="3" name="Picture 2" descr="Rainbow-diagram-ROYGBI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300" y="1834967"/>
            <a:ext cx="8361250" cy="4137978"/>
          </a:xfrm>
          <a:prstGeom prst="rect">
            <a:avLst/>
          </a:prstGeom>
        </p:spPr>
      </p:pic>
      <p:sp>
        <p:nvSpPr>
          <p:cNvPr id="2" name="TextBox 1"/>
          <p:cNvSpPr txBox="1"/>
          <p:nvPr/>
        </p:nvSpPr>
        <p:spPr>
          <a:xfrm>
            <a:off x="4341783" y="1819706"/>
            <a:ext cx="920335" cy="369332"/>
          </a:xfrm>
          <a:prstGeom prst="rect">
            <a:avLst/>
          </a:prstGeom>
          <a:noFill/>
        </p:spPr>
        <p:txBody>
          <a:bodyPr wrap="square" rtlCol="0">
            <a:spAutoFit/>
          </a:bodyPr>
          <a:lstStyle/>
          <a:p>
            <a:r>
              <a:rPr lang="en-US" b="1" dirty="0"/>
              <a:t>R</a:t>
            </a:r>
            <a:r>
              <a:rPr lang="en-US" dirty="0"/>
              <a:t>OJO</a:t>
            </a:r>
          </a:p>
        </p:txBody>
      </p:sp>
      <p:sp>
        <p:nvSpPr>
          <p:cNvPr id="28" name="TextBox 27"/>
          <p:cNvSpPr txBox="1"/>
          <p:nvPr/>
        </p:nvSpPr>
        <p:spPr>
          <a:xfrm>
            <a:off x="4336729" y="2020052"/>
            <a:ext cx="1230634" cy="369332"/>
          </a:xfrm>
          <a:prstGeom prst="rect">
            <a:avLst/>
          </a:prstGeom>
          <a:noFill/>
        </p:spPr>
        <p:txBody>
          <a:bodyPr wrap="square" rtlCol="0">
            <a:spAutoFit/>
          </a:bodyPr>
          <a:lstStyle/>
          <a:p>
            <a:r>
              <a:rPr lang="en-US" b="1" dirty="0">
                <a:solidFill>
                  <a:srgbClr val="000000"/>
                </a:solidFill>
              </a:rPr>
              <a:t>N</a:t>
            </a:r>
            <a:r>
              <a:rPr lang="en-US" dirty="0">
                <a:solidFill>
                  <a:srgbClr val="000000"/>
                </a:solidFill>
              </a:rPr>
              <a:t>ARANJA</a:t>
            </a:r>
          </a:p>
        </p:txBody>
      </p:sp>
      <p:sp>
        <p:nvSpPr>
          <p:cNvPr id="34" name="TextBox 33"/>
          <p:cNvSpPr txBox="1"/>
          <p:nvPr/>
        </p:nvSpPr>
        <p:spPr>
          <a:xfrm>
            <a:off x="4341783" y="2279624"/>
            <a:ext cx="1301780" cy="369332"/>
          </a:xfrm>
          <a:prstGeom prst="rect">
            <a:avLst/>
          </a:prstGeom>
          <a:noFill/>
        </p:spPr>
        <p:txBody>
          <a:bodyPr wrap="square" rtlCol="0">
            <a:spAutoFit/>
          </a:bodyPr>
          <a:lstStyle/>
          <a:p>
            <a:r>
              <a:rPr lang="en-US" b="1" dirty="0">
                <a:solidFill>
                  <a:srgbClr val="000000"/>
                </a:solidFill>
              </a:rPr>
              <a:t>A</a:t>
            </a:r>
            <a:r>
              <a:rPr lang="en-US" dirty="0">
                <a:solidFill>
                  <a:srgbClr val="000000"/>
                </a:solidFill>
              </a:rPr>
              <a:t>MARILLO</a:t>
            </a:r>
          </a:p>
        </p:txBody>
      </p:sp>
      <p:sp>
        <p:nvSpPr>
          <p:cNvPr id="35" name="TextBox 34"/>
          <p:cNvSpPr txBox="1"/>
          <p:nvPr/>
        </p:nvSpPr>
        <p:spPr>
          <a:xfrm>
            <a:off x="4336729" y="2495650"/>
            <a:ext cx="1051329" cy="369332"/>
          </a:xfrm>
          <a:prstGeom prst="rect">
            <a:avLst/>
          </a:prstGeom>
          <a:noFill/>
        </p:spPr>
        <p:txBody>
          <a:bodyPr wrap="square" rtlCol="0">
            <a:spAutoFit/>
          </a:bodyPr>
          <a:lstStyle/>
          <a:p>
            <a:r>
              <a:rPr lang="en-US" b="1" dirty="0">
                <a:solidFill>
                  <a:srgbClr val="000000"/>
                </a:solidFill>
              </a:rPr>
              <a:t>V</a:t>
            </a:r>
            <a:r>
              <a:rPr lang="en-US" dirty="0">
                <a:solidFill>
                  <a:srgbClr val="000000"/>
                </a:solidFill>
              </a:rPr>
              <a:t>ERDE</a:t>
            </a:r>
          </a:p>
        </p:txBody>
      </p:sp>
      <p:sp>
        <p:nvSpPr>
          <p:cNvPr id="36" name="TextBox 35"/>
          <p:cNvSpPr txBox="1"/>
          <p:nvPr/>
        </p:nvSpPr>
        <p:spPr>
          <a:xfrm>
            <a:off x="4357461" y="2724370"/>
            <a:ext cx="1051329" cy="369332"/>
          </a:xfrm>
          <a:prstGeom prst="rect">
            <a:avLst/>
          </a:prstGeom>
          <a:noFill/>
        </p:spPr>
        <p:txBody>
          <a:bodyPr wrap="square" rtlCol="0">
            <a:spAutoFit/>
          </a:bodyPr>
          <a:lstStyle/>
          <a:p>
            <a:r>
              <a:rPr lang="en-US" b="1" dirty="0">
                <a:solidFill>
                  <a:srgbClr val="000000"/>
                </a:solidFill>
              </a:rPr>
              <a:t>A</a:t>
            </a:r>
            <a:r>
              <a:rPr lang="en-US" dirty="0">
                <a:solidFill>
                  <a:srgbClr val="000000"/>
                </a:solidFill>
              </a:rPr>
              <a:t>ZUL</a:t>
            </a:r>
          </a:p>
        </p:txBody>
      </p:sp>
      <p:sp>
        <p:nvSpPr>
          <p:cNvPr id="37" name="TextBox 36"/>
          <p:cNvSpPr txBox="1"/>
          <p:nvPr/>
        </p:nvSpPr>
        <p:spPr>
          <a:xfrm>
            <a:off x="4368085" y="2959525"/>
            <a:ext cx="1051329" cy="369332"/>
          </a:xfrm>
          <a:prstGeom prst="rect">
            <a:avLst/>
          </a:prstGeom>
          <a:noFill/>
        </p:spPr>
        <p:txBody>
          <a:bodyPr wrap="square" rtlCol="0">
            <a:spAutoFit/>
          </a:bodyPr>
          <a:lstStyle/>
          <a:p>
            <a:r>
              <a:rPr lang="en-US" b="1" dirty="0">
                <a:solidFill>
                  <a:schemeClr val="bg1"/>
                </a:solidFill>
              </a:rPr>
              <a:t>I</a:t>
            </a:r>
            <a:r>
              <a:rPr lang="en-US" dirty="0">
                <a:solidFill>
                  <a:schemeClr val="bg1"/>
                </a:solidFill>
              </a:rPr>
              <a:t>NDIGO</a:t>
            </a:r>
          </a:p>
        </p:txBody>
      </p:sp>
      <p:sp>
        <p:nvSpPr>
          <p:cNvPr id="38" name="TextBox 37"/>
          <p:cNvSpPr txBox="1"/>
          <p:nvPr/>
        </p:nvSpPr>
        <p:spPr>
          <a:xfrm>
            <a:off x="4368085" y="3203417"/>
            <a:ext cx="1051329" cy="369332"/>
          </a:xfrm>
          <a:prstGeom prst="rect">
            <a:avLst/>
          </a:prstGeom>
          <a:noFill/>
        </p:spPr>
        <p:txBody>
          <a:bodyPr wrap="square" rtlCol="0">
            <a:spAutoFit/>
          </a:bodyPr>
          <a:lstStyle/>
          <a:p>
            <a:r>
              <a:rPr lang="en-US" b="1" dirty="0">
                <a:solidFill>
                  <a:srgbClr val="FFFFFF"/>
                </a:solidFill>
              </a:rPr>
              <a:t>V</a:t>
            </a:r>
            <a:r>
              <a:rPr lang="en-US" dirty="0">
                <a:solidFill>
                  <a:srgbClr val="FFFFFF"/>
                </a:solidFill>
              </a:rPr>
              <a:t>IOLETA</a:t>
            </a:r>
          </a:p>
        </p:txBody>
      </p:sp>
    </p:spTree>
    <p:extLst>
      <p:ext uri="{BB962C8B-B14F-4D97-AF65-F5344CB8AC3E}">
        <p14:creationId xmlns:p14="http://schemas.microsoft.com/office/powerpoint/2010/main" val="4236372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202131" y="443879"/>
            <a:ext cx="6810326" cy="769441"/>
          </a:xfrm>
          <a:prstGeom prst="rect">
            <a:avLst/>
          </a:prstGeom>
          <a:noFill/>
        </p:spPr>
        <p:txBody>
          <a:bodyPr wrap="none" rtlCol="0">
            <a:spAutoFit/>
          </a:bodyPr>
          <a:lstStyle/>
          <a:p>
            <a:r>
              <a:rPr lang="es-MX" sz="4400" dirty="0"/>
              <a:t>Actividad</a:t>
            </a:r>
            <a:r>
              <a:rPr lang="en-US" sz="4400" dirty="0"/>
              <a:t> 1: Hacer un </a:t>
            </a:r>
            <a:r>
              <a:rPr lang="es-MX" sz="4400" dirty="0"/>
              <a:t>arcoíris</a:t>
            </a:r>
          </a:p>
        </p:txBody>
      </p:sp>
      <p:sp>
        <p:nvSpPr>
          <p:cNvPr id="5" name="TextBox 4"/>
          <p:cNvSpPr txBox="1"/>
          <p:nvPr/>
        </p:nvSpPr>
        <p:spPr>
          <a:xfrm>
            <a:off x="783884" y="1771830"/>
            <a:ext cx="7870190" cy="3539430"/>
          </a:xfrm>
          <a:prstGeom prst="rect">
            <a:avLst/>
          </a:prstGeom>
          <a:noFill/>
        </p:spPr>
        <p:txBody>
          <a:bodyPr wrap="square" rtlCol="0">
            <a:spAutoFit/>
          </a:bodyPr>
          <a:lstStyle/>
          <a:p>
            <a:pPr marL="342900" indent="-342900">
              <a:buFont typeface="+mj-lt"/>
              <a:buAutoNum type="arabicPeriod"/>
            </a:pPr>
            <a:r>
              <a:rPr lang="es-MX" sz="2800" dirty="0"/>
              <a:t>Con cuidado, corte un CD usado en cuatro pedazos.</a:t>
            </a:r>
          </a:p>
          <a:p>
            <a:pPr marL="342900" indent="-342900">
              <a:buFont typeface="+mj-lt"/>
              <a:buAutoNum type="arabicPeriod"/>
            </a:pPr>
            <a:r>
              <a:rPr lang="es-MX" sz="2800" dirty="0"/>
              <a:t>Tome una pieza y redondee los filos.</a:t>
            </a:r>
          </a:p>
          <a:p>
            <a:pPr marL="342900" indent="-342900">
              <a:buFont typeface="+mj-lt"/>
              <a:buAutoNum type="arabicPeriod"/>
            </a:pPr>
            <a:r>
              <a:rPr lang="es-MX" sz="2800" dirty="0"/>
              <a:t>Ponga cinta en el lado de metal y quítela para remover la etiqueta. Deseche la cinta.</a:t>
            </a:r>
          </a:p>
          <a:p>
            <a:pPr marL="342900" indent="-342900">
              <a:buFont typeface="+mj-lt"/>
              <a:buAutoNum type="arabicPeriod"/>
            </a:pPr>
            <a:r>
              <a:rPr lang="es-MX" sz="2800" dirty="0"/>
              <a:t>Apunta una linterna a través de la pieza de CD sin revestir hacia una pared blanca o un pedazo de papel. ¿Qué colores ves?</a:t>
            </a:r>
            <a:endParaRPr lang="en-US" sz="2800" dirty="0"/>
          </a:p>
        </p:txBody>
      </p:sp>
      <p:grpSp>
        <p:nvGrpSpPr>
          <p:cNvPr id="9" name="Group 8">
            <a:extLst>
              <a:ext uri="{FF2B5EF4-FFF2-40B4-BE49-F238E27FC236}">
                <a16:creationId xmlns="" xmlns:a16="http://schemas.microsoft.com/office/drawing/2014/main" id="{0844E6FE-0FDD-42AB-8D25-33FF6675CA41}"/>
              </a:ext>
            </a:extLst>
          </p:cNvPr>
          <p:cNvGrpSpPr/>
          <p:nvPr/>
        </p:nvGrpSpPr>
        <p:grpSpPr>
          <a:xfrm>
            <a:off x="2273262" y="5391745"/>
            <a:ext cx="1904880" cy="533041"/>
            <a:chOff x="2273262" y="5339045"/>
            <a:chExt cx="1904880" cy="533041"/>
          </a:xfrm>
        </p:grpSpPr>
        <p:sp>
          <p:nvSpPr>
            <p:cNvPr id="2" name="Rectangle 1"/>
            <p:cNvSpPr/>
            <p:nvPr/>
          </p:nvSpPr>
          <p:spPr>
            <a:xfrm>
              <a:off x="2273262" y="5472287"/>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rapezoid 2"/>
            <p:cNvSpPr/>
            <p:nvPr/>
          </p:nvSpPr>
          <p:spPr>
            <a:xfrm rot="16200000">
              <a:off x="3574503" y="5268448"/>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flipV="1">
              <a:off x="3198244" y="5378211"/>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6" name="Chord 5"/>
          <p:cNvSpPr/>
          <p:nvPr/>
        </p:nvSpPr>
        <p:spPr>
          <a:xfrm>
            <a:off x="5259860" y="5336829"/>
            <a:ext cx="219488" cy="642873"/>
          </a:xfrm>
          <a:prstGeom prst="chord">
            <a:avLst/>
          </a:prstGeom>
          <a:solidFill>
            <a:schemeClr val="bg1">
              <a:lumMod val="6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Cube 6"/>
          <p:cNvSpPr/>
          <p:nvPr/>
        </p:nvSpPr>
        <p:spPr>
          <a:xfrm>
            <a:off x="7151455" y="5031069"/>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387560" y="6251089"/>
            <a:ext cx="1676285" cy="369332"/>
          </a:xfrm>
          <a:prstGeom prst="rect">
            <a:avLst/>
          </a:prstGeom>
          <a:noFill/>
        </p:spPr>
        <p:txBody>
          <a:bodyPr wrap="square" rtlCol="0" anchor="ctr">
            <a:spAutoFit/>
          </a:bodyPr>
          <a:lstStyle/>
          <a:p>
            <a:pPr algn="ctr"/>
            <a:r>
              <a:rPr lang="es-MX" dirty="0"/>
              <a:t>Linterna</a:t>
            </a:r>
          </a:p>
        </p:txBody>
      </p:sp>
      <p:sp>
        <p:nvSpPr>
          <p:cNvPr id="10" name="TextBox 9">
            <a:extLst>
              <a:ext uri="{FF2B5EF4-FFF2-40B4-BE49-F238E27FC236}">
                <a16:creationId xmlns="" xmlns:a16="http://schemas.microsoft.com/office/drawing/2014/main" id="{D3CD6BC6-831F-4DC1-94A6-4DCD9301DF35}"/>
              </a:ext>
            </a:extLst>
          </p:cNvPr>
          <p:cNvSpPr txBox="1"/>
          <p:nvPr/>
        </p:nvSpPr>
        <p:spPr>
          <a:xfrm>
            <a:off x="4531462" y="6251089"/>
            <a:ext cx="1676285" cy="369332"/>
          </a:xfrm>
          <a:prstGeom prst="rect">
            <a:avLst/>
          </a:prstGeom>
          <a:noFill/>
        </p:spPr>
        <p:txBody>
          <a:bodyPr wrap="square" rtlCol="0" anchor="ctr">
            <a:spAutoFit/>
          </a:bodyPr>
          <a:lstStyle/>
          <a:p>
            <a:pPr algn="ctr"/>
            <a:r>
              <a:rPr lang="es-MX" dirty="0"/>
              <a:t>Trozo</a:t>
            </a:r>
            <a:r>
              <a:rPr lang="en-US" dirty="0"/>
              <a:t> de CD</a:t>
            </a:r>
          </a:p>
        </p:txBody>
      </p:sp>
      <p:sp>
        <p:nvSpPr>
          <p:cNvPr id="11" name="TextBox 10">
            <a:extLst>
              <a:ext uri="{FF2B5EF4-FFF2-40B4-BE49-F238E27FC236}">
                <a16:creationId xmlns="" xmlns:a16="http://schemas.microsoft.com/office/drawing/2014/main" id="{99BEAC33-03B1-4E46-B5D0-9D3EFE3CF7BF}"/>
              </a:ext>
            </a:extLst>
          </p:cNvPr>
          <p:cNvSpPr txBox="1"/>
          <p:nvPr/>
        </p:nvSpPr>
        <p:spPr>
          <a:xfrm>
            <a:off x="6336172" y="6251089"/>
            <a:ext cx="1676285" cy="369332"/>
          </a:xfrm>
          <a:prstGeom prst="rect">
            <a:avLst/>
          </a:prstGeom>
          <a:noFill/>
        </p:spPr>
        <p:txBody>
          <a:bodyPr wrap="square" rtlCol="0" anchor="ctr">
            <a:spAutoFit/>
          </a:bodyPr>
          <a:lstStyle/>
          <a:p>
            <a:pPr algn="ctr"/>
            <a:r>
              <a:rPr lang="es-MX" dirty="0"/>
              <a:t>Pantalla</a:t>
            </a:r>
            <a:r>
              <a:rPr lang="en-US" dirty="0"/>
              <a:t>/pared</a:t>
            </a:r>
          </a:p>
        </p:txBody>
      </p:sp>
    </p:spTree>
    <p:extLst>
      <p:ext uri="{BB962C8B-B14F-4D97-AF65-F5344CB8AC3E}">
        <p14:creationId xmlns:p14="http://schemas.microsoft.com/office/powerpoint/2010/main" val="3594724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465566" y="412520"/>
            <a:ext cx="5860900" cy="769441"/>
          </a:xfrm>
          <a:prstGeom prst="rect">
            <a:avLst/>
          </a:prstGeom>
          <a:noFill/>
        </p:spPr>
        <p:txBody>
          <a:bodyPr wrap="none" rtlCol="0">
            <a:spAutoFit/>
          </a:bodyPr>
          <a:lstStyle/>
          <a:p>
            <a:r>
              <a:rPr lang="es-MX" sz="4400" dirty="0"/>
              <a:t>Actividad</a:t>
            </a:r>
            <a:r>
              <a:rPr lang="en-US" sz="4400" dirty="0"/>
              <a:t> 2: Hacer </a:t>
            </a:r>
            <a:r>
              <a:rPr lang="es-MX" sz="4400" dirty="0"/>
              <a:t>ondas</a:t>
            </a:r>
          </a:p>
        </p:txBody>
      </p:sp>
      <p:sp>
        <p:nvSpPr>
          <p:cNvPr id="3" name="TextBox 2"/>
          <p:cNvSpPr txBox="1"/>
          <p:nvPr/>
        </p:nvSpPr>
        <p:spPr>
          <a:xfrm>
            <a:off x="2919318" y="5275516"/>
            <a:ext cx="1827744" cy="369332"/>
          </a:xfrm>
          <a:prstGeom prst="rect">
            <a:avLst/>
          </a:prstGeom>
          <a:noFill/>
        </p:spPr>
        <p:txBody>
          <a:bodyPr wrap="none" rtlCol="0">
            <a:spAutoFit/>
          </a:bodyPr>
          <a:lstStyle/>
          <a:p>
            <a:r>
              <a:rPr lang="es-MX" dirty="0"/>
              <a:t>Longitud</a:t>
            </a:r>
            <a:r>
              <a:rPr lang="en-US" dirty="0"/>
              <a:t> de </a:t>
            </a:r>
            <a:r>
              <a:rPr lang="es-MX" dirty="0"/>
              <a:t>onda</a:t>
            </a:r>
          </a:p>
        </p:txBody>
      </p:sp>
      <p:sp>
        <p:nvSpPr>
          <p:cNvPr id="6" name="TextBox 5"/>
          <p:cNvSpPr txBox="1"/>
          <p:nvPr/>
        </p:nvSpPr>
        <p:spPr>
          <a:xfrm>
            <a:off x="605339" y="1693430"/>
            <a:ext cx="7962637" cy="3785652"/>
          </a:xfrm>
          <a:prstGeom prst="rect">
            <a:avLst/>
          </a:prstGeom>
          <a:noFill/>
        </p:spPr>
        <p:txBody>
          <a:bodyPr wrap="square" rtlCol="0">
            <a:normAutofit lnSpcReduction="10000"/>
          </a:bodyPr>
          <a:lstStyle/>
          <a:p>
            <a:pPr marL="342900" indent="-342900">
              <a:buFont typeface="+mj-lt"/>
              <a:buAutoNum type="arabicPeriod"/>
            </a:pPr>
            <a:r>
              <a:rPr lang="es-MX" sz="2400" dirty="0"/>
              <a:t>Necesitas tres personas para este experimento: </a:t>
            </a:r>
            <a:br>
              <a:rPr lang="es-MX" sz="2400" dirty="0"/>
            </a:br>
            <a:r>
              <a:rPr lang="es-MX" sz="2400" dirty="0"/>
              <a:t>Una persona para sacudir un extremo de la cuerda o un slinky.</a:t>
            </a:r>
            <a:br>
              <a:rPr lang="es-MX" sz="2400" dirty="0"/>
            </a:br>
            <a:r>
              <a:rPr lang="es-MX" sz="2400" dirty="0"/>
              <a:t>Una persona para mantener apretado el otro extremo</a:t>
            </a:r>
            <a:br>
              <a:rPr lang="es-MX" sz="2400" dirty="0"/>
            </a:br>
            <a:r>
              <a:rPr lang="es-MX" sz="2400" dirty="0"/>
              <a:t>Una persona para medir la longitud de onda</a:t>
            </a:r>
          </a:p>
          <a:p>
            <a:pPr marL="342900" indent="-342900">
              <a:buFont typeface="+mj-lt"/>
              <a:buAutoNum type="arabicPeriod"/>
            </a:pPr>
            <a:r>
              <a:rPr lang="es-MX" sz="2400" dirty="0"/>
              <a:t>Pon el slinky o la cuerda en el suelo. Agite un extremo de lado a lado para hacer olas. Intente hacerlo a un ritmo constante.</a:t>
            </a:r>
          </a:p>
          <a:p>
            <a:pPr marL="342900" indent="-342900">
              <a:buFont typeface="+mj-lt"/>
              <a:buAutoNum type="arabicPeriod"/>
            </a:pPr>
            <a:r>
              <a:rPr lang="es-MX" sz="2400" dirty="0"/>
              <a:t>Mida la longitud de onda – la distancia de cresta a cresta.</a:t>
            </a:r>
          </a:p>
          <a:p>
            <a:pPr marL="342900" indent="-342900">
              <a:buFont typeface="+mj-lt"/>
              <a:buAutoNum type="arabicPeriod"/>
            </a:pPr>
            <a:r>
              <a:rPr lang="es-MX" sz="2400" dirty="0"/>
              <a:t>¿Puedes hacer diferentes longitudes de onda agitando más rápido o lento?</a:t>
            </a:r>
          </a:p>
        </p:txBody>
      </p:sp>
      <p:grpSp>
        <p:nvGrpSpPr>
          <p:cNvPr id="8" name="Group 7"/>
          <p:cNvGrpSpPr/>
          <p:nvPr/>
        </p:nvGrpSpPr>
        <p:grpSpPr>
          <a:xfrm>
            <a:off x="2091434" y="5778229"/>
            <a:ext cx="4755278" cy="473129"/>
            <a:chOff x="2201180" y="5950709"/>
            <a:chExt cx="4755278" cy="473129"/>
          </a:xfrm>
        </p:grpSpPr>
        <p:sp>
          <p:nvSpPr>
            <p:cNvPr id="58" name="Freeform 57"/>
            <p:cNvSpPr>
              <a:spLocks/>
            </p:cNvSpPr>
            <p:nvPr/>
          </p:nvSpPr>
          <p:spPr bwMode="auto">
            <a:xfrm>
              <a:off x="2201180" y="5950709"/>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9" name="Freeform 58"/>
            <p:cNvSpPr>
              <a:spLocks/>
            </p:cNvSpPr>
            <p:nvPr/>
          </p:nvSpPr>
          <p:spPr bwMode="auto">
            <a:xfrm>
              <a:off x="4570980" y="5966389"/>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cxnSp>
        <p:nvCxnSpPr>
          <p:cNvPr id="15" name="Straight Arrow Connector 14"/>
          <p:cNvCxnSpPr/>
          <p:nvPr/>
        </p:nvCxnSpPr>
        <p:spPr>
          <a:xfrm>
            <a:off x="2665204" y="5644848"/>
            <a:ext cx="23359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6022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2547325" y="271402"/>
            <a:ext cx="4761240" cy="830997"/>
          </a:xfrm>
          <a:prstGeom prst="rect">
            <a:avLst/>
          </a:prstGeom>
          <a:noFill/>
        </p:spPr>
        <p:txBody>
          <a:bodyPr wrap="none" rtlCol="0">
            <a:spAutoFit/>
          </a:bodyPr>
          <a:lstStyle/>
          <a:p>
            <a:r>
              <a:rPr lang="en-US" sz="4800" dirty="0"/>
              <a:t>La luz es una </a:t>
            </a:r>
            <a:r>
              <a:rPr lang="es-MX" sz="4800" dirty="0"/>
              <a:t>onda</a:t>
            </a:r>
          </a:p>
        </p:txBody>
      </p:sp>
      <p:grpSp>
        <p:nvGrpSpPr>
          <p:cNvPr id="69" name="Group 68"/>
          <p:cNvGrpSpPr/>
          <p:nvPr/>
        </p:nvGrpSpPr>
        <p:grpSpPr>
          <a:xfrm>
            <a:off x="1295582" y="1865909"/>
            <a:ext cx="7687723" cy="4735332"/>
            <a:chOff x="1295582" y="1865909"/>
            <a:chExt cx="7687723" cy="4735332"/>
          </a:xfrm>
        </p:grpSpPr>
        <p:grpSp>
          <p:nvGrpSpPr>
            <p:cNvPr id="4" name="Group 3"/>
            <p:cNvGrpSpPr/>
            <p:nvPr/>
          </p:nvGrpSpPr>
          <p:grpSpPr>
            <a:xfrm>
              <a:off x="2256451" y="2668965"/>
              <a:ext cx="4499431" cy="457200"/>
              <a:chOff x="2256452" y="2606245"/>
              <a:chExt cx="4192180" cy="555856"/>
            </a:xfrm>
          </p:grpSpPr>
          <p:sp>
            <p:nvSpPr>
              <p:cNvPr id="11" name="Freeform 10"/>
              <p:cNvSpPr>
                <a:spLocks/>
              </p:cNvSpPr>
              <p:nvPr/>
            </p:nvSpPr>
            <p:spPr bwMode="auto">
              <a:xfrm>
                <a:off x="4349052" y="2630588"/>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66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2" name="Freeform 11"/>
              <p:cNvSpPr>
                <a:spLocks/>
              </p:cNvSpPr>
              <p:nvPr/>
            </p:nvSpPr>
            <p:spPr bwMode="auto">
              <a:xfrm>
                <a:off x="2256452" y="2606245"/>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66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9" name="Freeform 8"/>
            <p:cNvSpPr>
              <a:spLocks/>
            </p:cNvSpPr>
            <p:nvPr/>
          </p:nvSpPr>
          <p:spPr bwMode="auto">
            <a:xfrm>
              <a:off x="4587596" y="2062091"/>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 name="Freeform 9"/>
            <p:cNvSpPr>
              <a:spLocks/>
            </p:cNvSpPr>
            <p:nvPr/>
          </p:nvSpPr>
          <p:spPr bwMode="auto">
            <a:xfrm>
              <a:off x="2206349" y="2022270"/>
              <a:ext cx="2385478" cy="521458"/>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 name="TextBox 1"/>
            <p:cNvSpPr txBox="1"/>
            <p:nvPr/>
          </p:nvSpPr>
          <p:spPr>
            <a:xfrm>
              <a:off x="1295582" y="2095546"/>
              <a:ext cx="920335" cy="369332"/>
            </a:xfrm>
            <a:prstGeom prst="rect">
              <a:avLst/>
            </a:prstGeom>
            <a:noFill/>
          </p:spPr>
          <p:txBody>
            <a:bodyPr wrap="square" rtlCol="0" anchor="ctr">
              <a:spAutoFit/>
            </a:bodyPr>
            <a:lstStyle/>
            <a:p>
              <a:r>
                <a:rPr lang="en-US" b="1" dirty="0">
                  <a:solidFill>
                    <a:srgbClr val="FF0000"/>
                  </a:solidFill>
                </a:rPr>
                <a:t>R</a:t>
              </a:r>
              <a:r>
                <a:rPr lang="en-US" dirty="0"/>
                <a:t>OJO</a:t>
              </a:r>
            </a:p>
          </p:txBody>
        </p:sp>
        <p:sp>
          <p:nvSpPr>
            <p:cNvPr id="28" name="TextBox 27"/>
            <p:cNvSpPr txBox="1"/>
            <p:nvPr/>
          </p:nvSpPr>
          <p:spPr>
            <a:xfrm>
              <a:off x="1295582" y="2673856"/>
              <a:ext cx="1051329" cy="369332"/>
            </a:xfrm>
            <a:prstGeom prst="rect">
              <a:avLst/>
            </a:prstGeom>
            <a:noFill/>
          </p:spPr>
          <p:txBody>
            <a:bodyPr wrap="square" rtlCol="0" anchor="ctr">
              <a:normAutofit fontScale="92500"/>
            </a:bodyPr>
            <a:lstStyle/>
            <a:p>
              <a:r>
                <a:rPr lang="en-US" b="1" dirty="0">
                  <a:solidFill>
                    <a:srgbClr val="FF0000"/>
                  </a:solidFill>
                </a:rPr>
                <a:t>N</a:t>
              </a:r>
              <a:r>
                <a:rPr lang="en-US" dirty="0"/>
                <a:t>ARANJA</a:t>
              </a:r>
            </a:p>
          </p:txBody>
        </p:sp>
        <p:sp>
          <p:nvSpPr>
            <p:cNvPr id="34" name="TextBox 33"/>
            <p:cNvSpPr txBox="1"/>
            <p:nvPr/>
          </p:nvSpPr>
          <p:spPr>
            <a:xfrm>
              <a:off x="1295582" y="3238289"/>
              <a:ext cx="1051329" cy="353652"/>
            </a:xfrm>
            <a:prstGeom prst="rect">
              <a:avLst/>
            </a:prstGeom>
            <a:noFill/>
          </p:spPr>
          <p:txBody>
            <a:bodyPr wrap="square" rtlCol="0" anchor="ctr">
              <a:normAutofit fontScale="85000" lnSpcReduction="10000"/>
            </a:bodyPr>
            <a:lstStyle/>
            <a:p>
              <a:r>
                <a:rPr lang="en-US" b="1" dirty="0">
                  <a:solidFill>
                    <a:srgbClr val="FF0000"/>
                  </a:solidFill>
                </a:rPr>
                <a:t>A</a:t>
              </a:r>
              <a:r>
                <a:rPr lang="en-US" dirty="0"/>
                <a:t>MARILLO</a:t>
              </a:r>
            </a:p>
          </p:txBody>
        </p:sp>
        <p:sp>
          <p:nvSpPr>
            <p:cNvPr id="35" name="TextBox 34"/>
            <p:cNvSpPr txBox="1"/>
            <p:nvPr/>
          </p:nvSpPr>
          <p:spPr>
            <a:xfrm>
              <a:off x="1295582" y="3849760"/>
              <a:ext cx="1051329" cy="369332"/>
            </a:xfrm>
            <a:prstGeom prst="rect">
              <a:avLst/>
            </a:prstGeom>
            <a:noFill/>
          </p:spPr>
          <p:txBody>
            <a:bodyPr wrap="square" rtlCol="0" anchor="ctr">
              <a:normAutofit/>
            </a:bodyPr>
            <a:lstStyle/>
            <a:p>
              <a:r>
                <a:rPr lang="en-US" b="1" dirty="0">
                  <a:solidFill>
                    <a:srgbClr val="FF0000"/>
                  </a:solidFill>
                </a:rPr>
                <a:t>V</a:t>
              </a:r>
              <a:r>
                <a:rPr lang="en-US" dirty="0"/>
                <a:t>ERDE</a:t>
              </a:r>
            </a:p>
          </p:txBody>
        </p:sp>
        <p:sp>
          <p:nvSpPr>
            <p:cNvPr id="36" name="TextBox 35"/>
            <p:cNvSpPr txBox="1"/>
            <p:nvPr/>
          </p:nvSpPr>
          <p:spPr>
            <a:xfrm>
              <a:off x="1295582" y="4476912"/>
              <a:ext cx="1051329" cy="369332"/>
            </a:xfrm>
            <a:prstGeom prst="rect">
              <a:avLst/>
            </a:prstGeom>
            <a:noFill/>
          </p:spPr>
          <p:txBody>
            <a:bodyPr wrap="square" rtlCol="0" anchor="ctr">
              <a:spAutoFit/>
            </a:bodyPr>
            <a:lstStyle/>
            <a:p>
              <a:r>
                <a:rPr lang="en-US" b="1" dirty="0">
                  <a:solidFill>
                    <a:srgbClr val="FF0000"/>
                  </a:solidFill>
                </a:rPr>
                <a:t>A</a:t>
              </a:r>
              <a:r>
                <a:rPr lang="en-US" dirty="0"/>
                <a:t>ZUL</a:t>
              </a:r>
            </a:p>
          </p:txBody>
        </p:sp>
        <p:sp>
          <p:nvSpPr>
            <p:cNvPr id="37" name="TextBox 36"/>
            <p:cNvSpPr txBox="1"/>
            <p:nvPr/>
          </p:nvSpPr>
          <p:spPr>
            <a:xfrm>
              <a:off x="1295582" y="5213824"/>
              <a:ext cx="1051329" cy="369332"/>
            </a:xfrm>
            <a:prstGeom prst="rect">
              <a:avLst/>
            </a:prstGeom>
            <a:noFill/>
          </p:spPr>
          <p:txBody>
            <a:bodyPr wrap="square" rtlCol="0" anchor="ctr">
              <a:spAutoFit/>
            </a:bodyPr>
            <a:lstStyle/>
            <a:p>
              <a:r>
                <a:rPr lang="en-US" b="1" dirty="0">
                  <a:solidFill>
                    <a:srgbClr val="FF0000"/>
                  </a:solidFill>
                </a:rPr>
                <a:t>I</a:t>
              </a:r>
              <a:r>
                <a:rPr lang="en-US" dirty="0"/>
                <a:t>NDIGO</a:t>
              </a:r>
            </a:p>
          </p:txBody>
        </p:sp>
        <p:sp>
          <p:nvSpPr>
            <p:cNvPr id="38" name="TextBox 37"/>
            <p:cNvSpPr txBox="1"/>
            <p:nvPr/>
          </p:nvSpPr>
          <p:spPr>
            <a:xfrm>
              <a:off x="1295582" y="5990893"/>
              <a:ext cx="1051329" cy="369332"/>
            </a:xfrm>
            <a:prstGeom prst="rect">
              <a:avLst/>
            </a:prstGeom>
            <a:noFill/>
          </p:spPr>
          <p:txBody>
            <a:bodyPr wrap="square" rtlCol="0" anchor="ctr">
              <a:spAutoFit/>
            </a:bodyPr>
            <a:lstStyle/>
            <a:p>
              <a:r>
                <a:rPr lang="en-US" b="1" dirty="0">
                  <a:solidFill>
                    <a:srgbClr val="FF0000"/>
                  </a:solidFill>
                </a:rPr>
                <a:t>V</a:t>
              </a:r>
              <a:r>
                <a:rPr lang="en-US" dirty="0"/>
                <a:t>IOLETA</a:t>
              </a:r>
            </a:p>
          </p:txBody>
        </p:sp>
        <p:grpSp>
          <p:nvGrpSpPr>
            <p:cNvPr id="54" name="Group 53"/>
            <p:cNvGrpSpPr/>
            <p:nvPr/>
          </p:nvGrpSpPr>
          <p:grpSpPr>
            <a:xfrm>
              <a:off x="2339449" y="5189413"/>
              <a:ext cx="4416434" cy="457200"/>
              <a:chOff x="2339449" y="5171651"/>
              <a:chExt cx="4416434" cy="700526"/>
            </a:xfrm>
          </p:grpSpPr>
          <p:sp>
            <p:nvSpPr>
              <p:cNvPr id="20" name="Freeform 19"/>
              <p:cNvSpPr>
                <a:spLocks/>
              </p:cNvSpPr>
              <p:nvPr/>
            </p:nvSpPr>
            <p:spPr bwMode="auto">
              <a:xfrm>
                <a:off x="3811973" y="5191770"/>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1" name="Freeform 20"/>
              <p:cNvSpPr>
                <a:spLocks/>
              </p:cNvSpPr>
              <p:nvPr/>
            </p:nvSpPr>
            <p:spPr bwMode="auto">
              <a:xfrm>
                <a:off x="2339449" y="5171651"/>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0" name="Freeform 39"/>
              <p:cNvSpPr>
                <a:spLocks/>
              </p:cNvSpPr>
              <p:nvPr/>
            </p:nvSpPr>
            <p:spPr bwMode="auto">
              <a:xfrm>
                <a:off x="5283928" y="5213824"/>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 name="Group 4"/>
            <p:cNvGrpSpPr/>
            <p:nvPr/>
          </p:nvGrpSpPr>
          <p:grpSpPr>
            <a:xfrm>
              <a:off x="2238904" y="4475602"/>
              <a:ext cx="5129599" cy="457200"/>
              <a:chOff x="2238905" y="4475602"/>
              <a:chExt cx="4416434" cy="700526"/>
            </a:xfrm>
          </p:grpSpPr>
          <p:sp>
            <p:nvSpPr>
              <p:cNvPr id="47" name="Freeform 46"/>
              <p:cNvSpPr>
                <a:spLocks/>
              </p:cNvSpPr>
              <p:nvPr/>
            </p:nvSpPr>
            <p:spPr bwMode="auto">
              <a:xfrm>
                <a:off x="3711429" y="4495721"/>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2238905" y="4475602"/>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9" name="Freeform 48"/>
              <p:cNvSpPr>
                <a:spLocks/>
              </p:cNvSpPr>
              <p:nvPr/>
            </p:nvSpPr>
            <p:spPr bwMode="auto">
              <a:xfrm>
                <a:off x="5183384" y="4517775"/>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1" name="Group 50"/>
            <p:cNvGrpSpPr/>
            <p:nvPr/>
          </p:nvGrpSpPr>
          <p:grpSpPr>
            <a:xfrm>
              <a:off x="2249472" y="3253427"/>
              <a:ext cx="6291760" cy="457200"/>
              <a:chOff x="2249472" y="3235665"/>
              <a:chExt cx="6291760" cy="557952"/>
            </a:xfrm>
          </p:grpSpPr>
          <p:sp>
            <p:nvSpPr>
              <p:cNvPr id="45" name="Freeform 44"/>
              <p:cNvSpPr>
                <a:spLocks/>
              </p:cNvSpPr>
              <p:nvPr/>
            </p:nvSpPr>
            <p:spPr bwMode="auto">
              <a:xfrm>
                <a:off x="4342072" y="3260008"/>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2249472" y="3235665"/>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0" name="Freeform 49"/>
              <p:cNvSpPr>
                <a:spLocks/>
              </p:cNvSpPr>
              <p:nvPr/>
            </p:nvSpPr>
            <p:spPr bwMode="auto">
              <a:xfrm>
                <a:off x="6441652" y="3262104"/>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3" name="Group 52"/>
            <p:cNvGrpSpPr/>
            <p:nvPr/>
          </p:nvGrpSpPr>
          <p:grpSpPr>
            <a:xfrm>
              <a:off x="2244041" y="3876886"/>
              <a:ext cx="5989701" cy="457200"/>
              <a:chOff x="2270684" y="3859124"/>
              <a:chExt cx="5989701" cy="711937"/>
            </a:xfrm>
          </p:grpSpPr>
          <p:sp>
            <p:nvSpPr>
              <p:cNvPr id="14" name="Freeform 13"/>
              <p:cNvSpPr>
                <a:spLocks/>
              </p:cNvSpPr>
              <p:nvPr/>
            </p:nvSpPr>
            <p:spPr bwMode="auto">
              <a:xfrm>
                <a:off x="2270684" y="3859124"/>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9" name="Freeform 38"/>
              <p:cNvSpPr>
                <a:spLocks/>
              </p:cNvSpPr>
              <p:nvPr/>
            </p:nvSpPr>
            <p:spPr bwMode="auto">
              <a:xfrm>
                <a:off x="4261748" y="3896594"/>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2" name="Freeform 51"/>
              <p:cNvSpPr>
                <a:spLocks/>
              </p:cNvSpPr>
              <p:nvPr/>
            </p:nvSpPr>
            <p:spPr bwMode="auto">
              <a:xfrm>
                <a:off x="6249432" y="3940999"/>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6" name="Group 55"/>
            <p:cNvGrpSpPr/>
            <p:nvPr/>
          </p:nvGrpSpPr>
          <p:grpSpPr>
            <a:xfrm>
              <a:off x="2339449" y="6005580"/>
              <a:ext cx="5283269" cy="457200"/>
              <a:chOff x="2339449" y="5943413"/>
              <a:chExt cx="5283269" cy="670471"/>
            </a:xfrm>
          </p:grpSpPr>
          <p:sp>
            <p:nvSpPr>
              <p:cNvPr id="22" name="Freeform 21"/>
              <p:cNvSpPr>
                <a:spLocks/>
              </p:cNvSpPr>
              <p:nvPr/>
            </p:nvSpPr>
            <p:spPr bwMode="auto">
              <a:xfrm>
                <a:off x="3660296" y="5969190"/>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3" name="Freeform 22"/>
              <p:cNvSpPr>
                <a:spLocks/>
              </p:cNvSpPr>
              <p:nvPr/>
            </p:nvSpPr>
            <p:spPr bwMode="auto">
              <a:xfrm>
                <a:off x="2339449" y="5943413"/>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4979274" y="5990893"/>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5" name="Freeform 54"/>
              <p:cNvSpPr>
                <a:spLocks/>
              </p:cNvSpPr>
              <p:nvPr/>
            </p:nvSpPr>
            <p:spPr bwMode="auto">
              <a:xfrm>
                <a:off x="6300996" y="6011550"/>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57" name="Rectangle 56"/>
            <p:cNvSpPr/>
            <p:nvPr/>
          </p:nvSpPr>
          <p:spPr>
            <a:xfrm>
              <a:off x="6802916" y="1865909"/>
              <a:ext cx="2180389" cy="4735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solidFill>
                    <a:schemeClr val="tx1"/>
                  </a:solidFill>
                </a:rPr>
                <a:t>Longitud</a:t>
              </a:r>
              <a:r>
                <a:rPr lang="en-US" dirty="0">
                  <a:solidFill>
                    <a:schemeClr val="tx1"/>
                  </a:solidFill>
                </a:rPr>
                <a:t> de </a:t>
              </a:r>
              <a:r>
                <a:rPr lang="es-MX" dirty="0">
                  <a:solidFill>
                    <a:schemeClr val="tx1"/>
                  </a:solidFill>
                </a:rPr>
                <a:t>onda</a:t>
              </a:r>
              <a:r>
                <a:rPr lang="en-US" dirty="0">
                  <a:solidFill>
                    <a:schemeClr val="tx1"/>
                  </a:solidFill>
                </a:rPr>
                <a:t> </a:t>
              </a:r>
              <a:r>
                <a:rPr lang="es-MX" dirty="0">
                  <a:solidFill>
                    <a:schemeClr val="tx1"/>
                  </a:solidFill>
                </a:rPr>
                <a:t>larga</a:t>
              </a: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r>
                <a:rPr lang="es-MX" dirty="0">
                  <a:solidFill>
                    <a:schemeClr val="tx1"/>
                  </a:solidFill>
                </a:rPr>
                <a:t>Longitud</a:t>
              </a:r>
              <a:r>
                <a:rPr lang="en-US" dirty="0">
                  <a:solidFill>
                    <a:schemeClr val="tx1"/>
                  </a:solidFill>
                </a:rPr>
                <a:t> de </a:t>
              </a:r>
              <a:r>
                <a:rPr lang="es-MX" dirty="0">
                  <a:solidFill>
                    <a:schemeClr val="tx1"/>
                  </a:solidFill>
                </a:rPr>
                <a:t>onda</a:t>
              </a:r>
              <a:r>
                <a:rPr lang="en-US" dirty="0">
                  <a:solidFill>
                    <a:schemeClr val="tx1"/>
                  </a:solidFill>
                </a:rPr>
                <a:t> corta</a:t>
              </a:r>
            </a:p>
          </p:txBody>
        </p:sp>
      </p:grpSp>
      <p:cxnSp>
        <p:nvCxnSpPr>
          <p:cNvPr id="60" name="Straight Arrow Connector 59"/>
          <p:cNvCxnSpPr/>
          <p:nvPr/>
        </p:nvCxnSpPr>
        <p:spPr>
          <a:xfrm flipV="1">
            <a:off x="2769044" y="1928190"/>
            <a:ext cx="242603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2736193" y="2606299"/>
            <a:ext cx="233459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V="1">
            <a:off x="2720515" y="3191094"/>
            <a:ext cx="219743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2689159" y="3822929"/>
            <a:ext cx="2041988"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2609700" y="4423404"/>
            <a:ext cx="1822530"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2641056" y="5108741"/>
            <a:ext cx="1594049"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2609700" y="5951053"/>
            <a:ext cx="1370454"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068190" y="1590372"/>
            <a:ext cx="1827744" cy="369332"/>
          </a:xfrm>
          <a:prstGeom prst="rect">
            <a:avLst/>
          </a:prstGeom>
          <a:noFill/>
        </p:spPr>
        <p:txBody>
          <a:bodyPr wrap="none" rtlCol="0">
            <a:spAutoFit/>
          </a:bodyPr>
          <a:lstStyle/>
          <a:p>
            <a:r>
              <a:rPr lang="es-MX" dirty="0"/>
              <a:t>Longitud</a:t>
            </a:r>
            <a:r>
              <a:rPr lang="en-US" dirty="0"/>
              <a:t> de </a:t>
            </a:r>
            <a:r>
              <a:rPr lang="es-MX" dirty="0"/>
              <a:t>onda</a:t>
            </a:r>
          </a:p>
        </p:txBody>
      </p:sp>
      <p:cxnSp>
        <p:nvCxnSpPr>
          <p:cNvPr id="7" name="Straight Arrow Connector 6"/>
          <p:cNvCxnSpPr/>
          <p:nvPr/>
        </p:nvCxnSpPr>
        <p:spPr>
          <a:xfrm>
            <a:off x="7838834" y="2464878"/>
            <a:ext cx="0" cy="3587165"/>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3045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s-MX" sz="4800" dirty="0"/>
              <a:t>Luces rojas: ¿la luz es realmente roja?</a:t>
            </a:r>
            <a:endParaRPr lang="en-US" sz="4800" dirty="0"/>
          </a:p>
        </p:txBody>
      </p:sp>
      <p:pic>
        <p:nvPicPr>
          <p:cNvPr id="4" name="Picture 3"/>
          <p:cNvPicPr>
            <a:picLocks noChangeAspect="1"/>
          </p:cNvPicPr>
          <p:nvPr/>
        </p:nvPicPr>
        <p:blipFill>
          <a:blip r:embed="rId3"/>
          <a:stretch>
            <a:fillRect/>
          </a:stretch>
        </p:blipFill>
        <p:spPr>
          <a:xfrm>
            <a:off x="457200" y="2288681"/>
            <a:ext cx="2743200" cy="2743200"/>
          </a:xfrm>
          <a:prstGeom prst="rect">
            <a:avLst/>
          </a:prstGeom>
        </p:spPr>
      </p:pic>
      <p:pic>
        <p:nvPicPr>
          <p:cNvPr id="7" name="Picture 6"/>
          <p:cNvPicPr>
            <a:picLocks noChangeAspect="1"/>
          </p:cNvPicPr>
          <p:nvPr/>
        </p:nvPicPr>
        <p:blipFill>
          <a:blip r:embed="rId4"/>
          <a:stretch>
            <a:fillRect/>
          </a:stretch>
        </p:blipFill>
        <p:spPr>
          <a:xfrm>
            <a:off x="3200400" y="2412523"/>
            <a:ext cx="2743200" cy="2743200"/>
          </a:xfrm>
          <a:prstGeom prst="rect">
            <a:avLst/>
          </a:prstGeom>
        </p:spPr>
      </p:pic>
      <p:sp>
        <p:nvSpPr>
          <p:cNvPr id="9" name="TextBox 8"/>
          <p:cNvSpPr txBox="1"/>
          <p:nvPr/>
        </p:nvSpPr>
        <p:spPr>
          <a:xfrm>
            <a:off x="2171222" y="5716554"/>
            <a:ext cx="5538119" cy="523220"/>
          </a:xfrm>
          <a:prstGeom prst="rect">
            <a:avLst/>
          </a:prstGeom>
          <a:noFill/>
          <a:ln>
            <a:solidFill>
              <a:srgbClr val="4F81BD"/>
            </a:solidFill>
          </a:ln>
        </p:spPr>
        <p:txBody>
          <a:bodyPr wrap="none" rtlCol="0">
            <a:spAutoFit/>
          </a:bodyPr>
          <a:lstStyle/>
          <a:p>
            <a:r>
              <a:rPr lang="es-MX" sz="2800" dirty="0"/>
              <a:t>¡Haz un espectroscopio y averígualo!</a:t>
            </a:r>
            <a:endParaRPr lang="en-US" sz="2800" dirty="0"/>
          </a:p>
        </p:txBody>
      </p:sp>
      <p:pic>
        <p:nvPicPr>
          <p:cNvPr id="3" name="Picture 2" descr="Screen Shot 2015-03-30 at 8.53.2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1134" y="3088941"/>
            <a:ext cx="416968" cy="1364154"/>
          </a:xfrm>
          <a:prstGeom prst="rect">
            <a:avLst/>
          </a:prstGeom>
        </p:spPr>
      </p:pic>
    </p:spTree>
    <p:extLst>
      <p:ext uri="{BB962C8B-B14F-4D97-AF65-F5344CB8AC3E}">
        <p14:creationId xmlns:p14="http://schemas.microsoft.com/office/powerpoint/2010/main" val="40729704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3179</TotalTime>
  <Words>815</Words>
  <Application>Microsoft Macintosh PowerPoint</Application>
  <PresentationFormat>On-screen Show (4:3)</PresentationFormat>
  <Paragraphs>132</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Image</vt:lpstr>
      <vt:lpstr>PowerPoint Presentation</vt:lpstr>
      <vt:lpstr>Vocabulario </vt:lpstr>
      <vt:lpstr>PowerPoint Presentation</vt:lpstr>
      <vt:lpstr>PowerPoint Presentation</vt:lpstr>
      <vt:lpstr>PowerPoint Presentation</vt:lpstr>
      <vt:lpstr>PowerPoint Presentation</vt:lpstr>
      <vt:lpstr>PowerPoint Presentation</vt:lpstr>
      <vt:lpstr>PowerPoint Presentation</vt:lpstr>
      <vt:lpstr>Luces rojas: ¿la luz es realmente roja?</vt:lpstr>
      <vt:lpstr>PowerPoint Presentation</vt:lpstr>
      <vt:lpstr>PowerPoint Presentation</vt:lpstr>
      <vt:lpstr>PowerPoint Presentation</vt:lpstr>
      <vt:lpstr>PowerPoint Presentation</vt:lpstr>
      <vt:lpstr>PowerPoint Presentation</vt:lpstr>
      <vt:lpstr>PowerPoint Presentation</vt:lpstr>
      <vt:lpstr>Actividad 5: Espectro misterioso</vt:lpstr>
      <vt:lpstr>Opcional: medición de espectros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195</cp:revision>
  <cp:lastPrinted>2015-08-16T00:15:47Z</cp:lastPrinted>
  <dcterms:created xsi:type="dcterms:W3CDTF">2012-03-31T00:07:46Z</dcterms:created>
  <dcterms:modified xsi:type="dcterms:W3CDTF">2018-08-18T21:43:25Z</dcterms:modified>
</cp:coreProperties>
</file>